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ms-office.drawingml.diagramDrawing+xml" PartName="/ppt/diagrams/drawing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Default ContentType="application/vnd.openxmlformats-officedocument.vmlDrawing" Extension="vml"/>
  <Default ContentType="image/gif" Extension="gif"/>
  <Override ContentType="application/vnd.openxmlformats-officedocument.drawingml.diagramLayout+xml" PartName="/ppt/diagrams/layout2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application/vnd.openxmlformats-officedocument.oleObject" Extension="bin"/>
  <Default ContentType="image/png" Extension="png"/>
  <Override ContentType="application/vnd.openxmlformats-officedocument.drawingml.diagramColors+xml" PartName="/ppt/diagrams/colors2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Default ContentType="image/jpeg" Extension="jpeg"/>
  <Override ContentType="application/vnd.openxmlformats-officedocument.presentationml.slideLayout+xml" PartName="/ppt/slideLayouts/slideLayout3.xml"/>
  <Default ContentType="image/x-emf" Extension="emf"/>
  <Override ContentType="application/vnd.openxmlformats-officedocument.drawingml.diagramStyle+xml" PartName="/ppt/diagrams/quickStyle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9" r:id="rId8"/>
    <p:sldId id="280" r:id="rId9"/>
    <p:sldId id="282" r:id="rId10"/>
    <p:sldId id="283" r:id="rId11"/>
    <p:sldId id="263" r:id="rId12"/>
    <p:sldId id="264" r:id="rId13"/>
    <p:sldId id="265" r:id="rId14"/>
    <p:sldId id="262" r:id="rId15"/>
    <p:sldId id="266" r:id="rId16"/>
    <p:sldId id="267" r:id="rId17"/>
    <p:sldId id="268" r:id="rId18"/>
    <p:sldId id="269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639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8A0C4B-44C2-4190-B7B4-15FA3FAEBDC4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D3F475-BCFD-4B29-84CC-EB6B4D325449}">
      <dgm:prSet phldrT="[Текст]"/>
      <dgm:spPr/>
      <dgm:t>
        <a:bodyPr/>
        <a:lstStyle/>
        <a:p>
          <a:r>
            <a:rPr lang="uk-UA" dirty="0" smtClean="0"/>
            <a:t>Склад ґрунту</a:t>
          </a:r>
          <a:endParaRPr lang="ru-RU" dirty="0"/>
        </a:p>
      </dgm:t>
    </dgm:pt>
    <dgm:pt modelId="{FDD8A1E4-7D46-4E8D-9C06-9860F9F8CF1F}" type="parTrans" cxnId="{EC66B299-6DDC-459C-BED2-0D45B8101135}">
      <dgm:prSet/>
      <dgm:spPr/>
      <dgm:t>
        <a:bodyPr/>
        <a:lstStyle/>
        <a:p>
          <a:endParaRPr lang="ru-RU"/>
        </a:p>
      </dgm:t>
    </dgm:pt>
    <dgm:pt modelId="{3E30729C-5019-4385-A39D-C04D68C8A4F1}" type="sibTrans" cxnId="{EC66B299-6DDC-459C-BED2-0D45B8101135}">
      <dgm:prSet/>
      <dgm:spPr/>
      <dgm:t>
        <a:bodyPr/>
        <a:lstStyle/>
        <a:p>
          <a:endParaRPr lang="ru-RU"/>
        </a:p>
      </dgm:t>
    </dgm:pt>
    <dgm:pt modelId="{E05BAB34-8A9D-445E-AEC5-6844B3A06237}">
      <dgm:prSet phldrT="[Текст]"/>
      <dgm:spPr/>
      <dgm:t>
        <a:bodyPr/>
        <a:lstStyle/>
        <a:p>
          <a:r>
            <a:rPr lang="uk-UA" dirty="0" smtClean="0"/>
            <a:t>Рідка частина</a:t>
          </a:r>
          <a:endParaRPr lang="ru-RU" dirty="0"/>
        </a:p>
      </dgm:t>
    </dgm:pt>
    <dgm:pt modelId="{036BF349-D87D-436B-952B-22C7159EC163}" type="parTrans" cxnId="{4AC5BC13-F8F4-4224-81B9-EB57E052037C}">
      <dgm:prSet/>
      <dgm:spPr/>
      <dgm:t>
        <a:bodyPr/>
        <a:lstStyle/>
        <a:p>
          <a:endParaRPr lang="ru-RU"/>
        </a:p>
      </dgm:t>
    </dgm:pt>
    <dgm:pt modelId="{F4026855-FEA0-4156-A80A-EDFF5EA5DDD4}" type="sibTrans" cxnId="{4AC5BC13-F8F4-4224-81B9-EB57E052037C}">
      <dgm:prSet/>
      <dgm:spPr/>
      <dgm:t>
        <a:bodyPr/>
        <a:lstStyle/>
        <a:p>
          <a:endParaRPr lang="ru-RU"/>
        </a:p>
      </dgm:t>
    </dgm:pt>
    <dgm:pt modelId="{E426FC1E-CCEB-4B77-841A-07931DF3CF12}">
      <dgm:prSet phldrT="[Текст]"/>
      <dgm:spPr/>
      <dgm:t>
        <a:bodyPr/>
        <a:lstStyle/>
        <a:p>
          <a:r>
            <a:rPr lang="uk-UA" dirty="0" smtClean="0"/>
            <a:t>Газоподібна частина</a:t>
          </a:r>
          <a:endParaRPr lang="ru-RU" dirty="0"/>
        </a:p>
      </dgm:t>
    </dgm:pt>
    <dgm:pt modelId="{F385D01F-5C02-4B89-B2CA-C184F9AF328D}" type="parTrans" cxnId="{E518A402-2FB8-43D3-899D-3D609BD8E9D4}">
      <dgm:prSet/>
      <dgm:spPr/>
      <dgm:t>
        <a:bodyPr/>
        <a:lstStyle/>
        <a:p>
          <a:endParaRPr lang="ru-RU"/>
        </a:p>
      </dgm:t>
    </dgm:pt>
    <dgm:pt modelId="{6A13549F-466A-479E-861A-4CD7175A8E9D}" type="sibTrans" cxnId="{E518A402-2FB8-43D3-899D-3D609BD8E9D4}">
      <dgm:prSet/>
      <dgm:spPr/>
      <dgm:t>
        <a:bodyPr/>
        <a:lstStyle/>
        <a:p>
          <a:endParaRPr lang="ru-RU"/>
        </a:p>
      </dgm:t>
    </dgm:pt>
    <dgm:pt modelId="{03625331-5BA9-4DD7-B8C3-0098F981F1B5}">
      <dgm:prSet phldrT="[Текст]"/>
      <dgm:spPr/>
      <dgm:t>
        <a:bodyPr/>
        <a:lstStyle/>
        <a:p>
          <a:r>
            <a:rPr lang="uk-UA" dirty="0" smtClean="0"/>
            <a:t>Органічна частина</a:t>
          </a:r>
          <a:endParaRPr lang="ru-RU" dirty="0"/>
        </a:p>
      </dgm:t>
    </dgm:pt>
    <dgm:pt modelId="{D01ADCF2-2AD2-4D94-8659-CD13D44C0A61}" type="parTrans" cxnId="{0DCC7F17-4A79-43D6-9E04-36673FB413CE}">
      <dgm:prSet/>
      <dgm:spPr/>
      <dgm:t>
        <a:bodyPr/>
        <a:lstStyle/>
        <a:p>
          <a:endParaRPr lang="ru-RU"/>
        </a:p>
      </dgm:t>
    </dgm:pt>
    <dgm:pt modelId="{2518BD1B-9FE4-413E-AA9C-EA536F29D498}" type="sibTrans" cxnId="{0DCC7F17-4A79-43D6-9E04-36673FB413CE}">
      <dgm:prSet/>
      <dgm:spPr/>
      <dgm:t>
        <a:bodyPr/>
        <a:lstStyle/>
        <a:p>
          <a:endParaRPr lang="ru-RU"/>
        </a:p>
      </dgm:t>
    </dgm:pt>
    <dgm:pt modelId="{E07817AE-CD79-4A37-8749-47A0168743BE}">
      <dgm:prSet/>
      <dgm:spPr/>
      <dgm:t>
        <a:bodyPr/>
        <a:lstStyle/>
        <a:p>
          <a:r>
            <a:rPr lang="uk-UA" dirty="0" smtClean="0"/>
            <a:t>Жива частина</a:t>
          </a:r>
          <a:endParaRPr lang="ru-RU" dirty="0"/>
        </a:p>
      </dgm:t>
    </dgm:pt>
    <dgm:pt modelId="{E14ABC71-B701-4836-A461-6E0F7D52F1B2}" type="parTrans" cxnId="{4C53334A-7F57-4B91-AAC2-4BBB60447086}">
      <dgm:prSet/>
      <dgm:spPr/>
      <dgm:t>
        <a:bodyPr/>
        <a:lstStyle/>
        <a:p>
          <a:endParaRPr lang="ru-RU"/>
        </a:p>
      </dgm:t>
    </dgm:pt>
    <dgm:pt modelId="{97862113-DF09-4DB7-9D92-325B14556157}" type="sibTrans" cxnId="{4C53334A-7F57-4B91-AAC2-4BBB60447086}">
      <dgm:prSet/>
      <dgm:spPr/>
      <dgm:t>
        <a:bodyPr/>
        <a:lstStyle/>
        <a:p>
          <a:endParaRPr lang="ru-RU"/>
        </a:p>
      </dgm:t>
    </dgm:pt>
    <dgm:pt modelId="{DB294BA5-A24C-4B40-A92B-2DCF1F17C83F}">
      <dgm:prSet/>
      <dgm:spPr/>
      <dgm:t>
        <a:bodyPr/>
        <a:lstStyle/>
        <a:p>
          <a:endParaRPr lang="ru-RU"/>
        </a:p>
      </dgm:t>
    </dgm:pt>
    <dgm:pt modelId="{0109F67F-A6B5-42F1-B5FF-9D4CB04A5C03}" type="parTrans" cxnId="{023F5311-DE05-4A0A-8978-DA83F3D77884}">
      <dgm:prSet/>
      <dgm:spPr/>
      <dgm:t>
        <a:bodyPr/>
        <a:lstStyle/>
        <a:p>
          <a:endParaRPr lang="ru-RU"/>
        </a:p>
      </dgm:t>
    </dgm:pt>
    <dgm:pt modelId="{9EDBCBF9-B749-406B-8C15-A33AD64392DE}" type="sibTrans" cxnId="{023F5311-DE05-4A0A-8978-DA83F3D77884}">
      <dgm:prSet/>
      <dgm:spPr/>
      <dgm:t>
        <a:bodyPr/>
        <a:lstStyle/>
        <a:p>
          <a:endParaRPr lang="ru-RU"/>
        </a:p>
      </dgm:t>
    </dgm:pt>
    <dgm:pt modelId="{1931C939-CD03-43B0-8373-23A3DCBBE107}">
      <dgm:prSet/>
      <dgm:spPr/>
      <dgm:t>
        <a:bodyPr/>
        <a:lstStyle/>
        <a:p>
          <a:endParaRPr lang="ru-RU"/>
        </a:p>
      </dgm:t>
    </dgm:pt>
    <dgm:pt modelId="{2CAFA7AD-29F9-4DCD-BD93-9B948BB1F51E}" type="parTrans" cxnId="{17EE8DB5-66AB-4425-8A77-A571C26483C0}">
      <dgm:prSet/>
      <dgm:spPr/>
      <dgm:t>
        <a:bodyPr/>
        <a:lstStyle/>
        <a:p>
          <a:endParaRPr lang="ru-RU"/>
        </a:p>
      </dgm:t>
    </dgm:pt>
    <dgm:pt modelId="{DD31BC2A-289B-4D8A-8A1B-A8064439A758}" type="sibTrans" cxnId="{17EE8DB5-66AB-4425-8A77-A571C26483C0}">
      <dgm:prSet/>
      <dgm:spPr/>
      <dgm:t>
        <a:bodyPr/>
        <a:lstStyle/>
        <a:p>
          <a:endParaRPr lang="ru-RU"/>
        </a:p>
      </dgm:t>
    </dgm:pt>
    <dgm:pt modelId="{A93A3465-B099-4FF5-A277-CC614B17844E}">
      <dgm:prSet/>
      <dgm:spPr/>
      <dgm:t>
        <a:bodyPr/>
        <a:lstStyle/>
        <a:p>
          <a:endParaRPr lang="ru-RU"/>
        </a:p>
      </dgm:t>
    </dgm:pt>
    <dgm:pt modelId="{D3D3CB2D-84B3-493E-BD88-48726F5CC6BB}" type="parTrans" cxnId="{5E898B31-269D-4185-9389-DBA06A980A32}">
      <dgm:prSet/>
      <dgm:spPr/>
      <dgm:t>
        <a:bodyPr/>
        <a:lstStyle/>
        <a:p>
          <a:endParaRPr lang="ru-RU"/>
        </a:p>
      </dgm:t>
    </dgm:pt>
    <dgm:pt modelId="{B075E54E-9148-495E-A244-1C7FAC0814A9}" type="sibTrans" cxnId="{5E898B31-269D-4185-9389-DBA06A980A32}">
      <dgm:prSet/>
      <dgm:spPr/>
      <dgm:t>
        <a:bodyPr/>
        <a:lstStyle/>
        <a:p>
          <a:endParaRPr lang="ru-RU"/>
        </a:p>
      </dgm:t>
    </dgm:pt>
    <dgm:pt modelId="{0C365BE2-A6A3-4EDD-A00D-08058E0674A6}">
      <dgm:prSet/>
      <dgm:spPr/>
      <dgm:t>
        <a:bodyPr/>
        <a:lstStyle/>
        <a:p>
          <a:r>
            <a:rPr lang="uk-UA" smtClean="0"/>
            <a:t>тверда частина            </a:t>
          </a:r>
          <a:endParaRPr lang="ru-RU"/>
        </a:p>
      </dgm:t>
    </dgm:pt>
    <dgm:pt modelId="{4C751B18-F521-4379-80F8-121A04D5963D}" type="parTrans" cxnId="{E85A13DC-1755-4657-B652-CC03B0C7081E}">
      <dgm:prSet/>
      <dgm:spPr/>
      <dgm:t>
        <a:bodyPr/>
        <a:lstStyle/>
        <a:p>
          <a:endParaRPr lang="ru-RU"/>
        </a:p>
      </dgm:t>
    </dgm:pt>
    <dgm:pt modelId="{D006035F-B2D6-4E4B-869E-D326F3EEB7BF}" type="sibTrans" cxnId="{E85A13DC-1755-4657-B652-CC03B0C7081E}">
      <dgm:prSet/>
      <dgm:spPr/>
      <dgm:t>
        <a:bodyPr/>
        <a:lstStyle/>
        <a:p>
          <a:endParaRPr lang="ru-RU"/>
        </a:p>
      </dgm:t>
    </dgm:pt>
    <dgm:pt modelId="{03D08589-FF0C-4C0B-9A41-BA8C7A17BB86}" type="pres">
      <dgm:prSet presAssocID="{FB8A0C4B-44C2-4190-B7B4-15FA3FAEBDC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8A63A1-20A3-45C7-A6C9-755C07BC7B58}" type="pres">
      <dgm:prSet presAssocID="{A1D3F475-BCFD-4B29-84CC-EB6B4D325449}" presName="roof" presStyleLbl="dkBgShp" presStyleIdx="0" presStyleCnt="2"/>
      <dgm:spPr/>
      <dgm:t>
        <a:bodyPr/>
        <a:lstStyle/>
        <a:p>
          <a:endParaRPr lang="ru-RU"/>
        </a:p>
      </dgm:t>
    </dgm:pt>
    <dgm:pt modelId="{A629F301-3A92-4571-9D7A-D4738B045F2E}" type="pres">
      <dgm:prSet presAssocID="{A1D3F475-BCFD-4B29-84CC-EB6B4D325449}" presName="pillars" presStyleCnt="0"/>
      <dgm:spPr/>
    </dgm:pt>
    <dgm:pt modelId="{44D0C7CB-F085-4D61-8D0F-29DF02A8632F}" type="pres">
      <dgm:prSet presAssocID="{A1D3F475-BCFD-4B29-84CC-EB6B4D325449}" presName="pillar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FE4CD7-C27E-434C-82B5-E41BCEBFC211}" type="pres">
      <dgm:prSet presAssocID="{0C365BE2-A6A3-4EDD-A00D-08058E0674A6}" presName="pillar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96A9B3-30D4-4063-A040-599C167304E3}" type="pres">
      <dgm:prSet presAssocID="{E426FC1E-CCEB-4B77-841A-07931DF3CF12}" presName="pillar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0CD0FF-3562-4008-BD16-7C4F4082836F}" type="pres">
      <dgm:prSet presAssocID="{E07817AE-CD79-4A37-8749-47A0168743BE}" presName="pillar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12BB25-E2F6-43CC-8451-0B4DEF64956C}" type="pres">
      <dgm:prSet presAssocID="{03625331-5BA9-4DD7-B8C3-0098F981F1B5}" presName="pillar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8B7FB9-EB2F-42E1-92EB-B6399E91DDD9}" type="pres">
      <dgm:prSet presAssocID="{A1D3F475-BCFD-4B29-84CC-EB6B4D325449}" presName="base" presStyleLbl="dkBgShp" presStyleIdx="1" presStyleCnt="2"/>
      <dgm:spPr/>
    </dgm:pt>
  </dgm:ptLst>
  <dgm:cxnLst>
    <dgm:cxn modelId="{157021D6-B98C-40B0-A9FB-F7864BE70E27}" type="presOf" srcId="{0C365BE2-A6A3-4EDD-A00D-08058E0674A6}" destId="{CAFE4CD7-C27E-434C-82B5-E41BCEBFC211}" srcOrd="0" destOrd="0" presId="urn:microsoft.com/office/officeart/2005/8/layout/hList3"/>
    <dgm:cxn modelId="{5E898B31-269D-4185-9389-DBA06A980A32}" srcId="{FB8A0C4B-44C2-4190-B7B4-15FA3FAEBDC4}" destId="{A93A3465-B099-4FF5-A277-CC614B17844E}" srcOrd="1" destOrd="0" parTransId="{D3D3CB2D-84B3-493E-BD88-48726F5CC6BB}" sibTransId="{B075E54E-9148-495E-A244-1C7FAC0814A9}"/>
    <dgm:cxn modelId="{1F33B20F-135E-4E8E-AA72-693E35453FC2}" type="presOf" srcId="{FB8A0C4B-44C2-4190-B7B4-15FA3FAEBDC4}" destId="{03D08589-FF0C-4C0B-9A41-BA8C7A17BB86}" srcOrd="0" destOrd="0" presId="urn:microsoft.com/office/officeart/2005/8/layout/hList3"/>
    <dgm:cxn modelId="{08D6D0B8-6241-4EF4-8FB1-56B77D62D2D4}" type="presOf" srcId="{03625331-5BA9-4DD7-B8C3-0098F981F1B5}" destId="{A812BB25-E2F6-43CC-8451-0B4DEF64956C}" srcOrd="0" destOrd="0" presId="urn:microsoft.com/office/officeart/2005/8/layout/hList3"/>
    <dgm:cxn modelId="{4AC5BC13-F8F4-4224-81B9-EB57E052037C}" srcId="{A1D3F475-BCFD-4B29-84CC-EB6B4D325449}" destId="{E05BAB34-8A9D-445E-AEC5-6844B3A06237}" srcOrd="0" destOrd="0" parTransId="{036BF349-D87D-436B-952B-22C7159EC163}" sibTransId="{F4026855-FEA0-4156-A80A-EDFF5EA5DDD4}"/>
    <dgm:cxn modelId="{17EE8DB5-66AB-4425-8A77-A571C26483C0}" srcId="{FB8A0C4B-44C2-4190-B7B4-15FA3FAEBDC4}" destId="{1931C939-CD03-43B0-8373-23A3DCBBE107}" srcOrd="2" destOrd="0" parTransId="{2CAFA7AD-29F9-4DCD-BD93-9B948BB1F51E}" sibTransId="{DD31BC2A-289B-4D8A-8A1B-A8064439A758}"/>
    <dgm:cxn modelId="{E048841A-A5F9-4D2A-BA0E-ABF5A9E8E398}" type="presOf" srcId="{E05BAB34-8A9D-445E-AEC5-6844B3A06237}" destId="{44D0C7CB-F085-4D61-8D0F-29DF02A8632F}" srcOrd="0" destOrd="0" presId="urn:microsoft.com/office/officeart/2005/8/layout/hList3"/>
    <dgm:cxn modelId="{023F5311-DE05-4A0A-8978-DA83F3D77884}" srcId="{FB8A0C4B-44C2-4190-B7B4-15FA3FAEBDC4}" destId="{DB294BA5-A24C-4B40-A92B-2DCF1F17C83F}" srcOrd="3" destOrd="0" parTransId="{0109F67F-A6B5-42F1-B5FF-9D4CB04A5C03}" sibTransId="{9EDBCBF9-B749-406B-8C15-A33AD64392DE}"/>
    <dgm:cxn modelId="{4C53334A-7F57-4B91-AAC2-4BBB60447086}" srcId="{A1D3F475-BCFD-4B29-84CC-EB6B4D325449}" destId="{E07817AE-CD79-4A37-8749-47A0168743BE}" srcOrd="3" destOrd="0" parTransId="{E14ABC71-B701-4836-A461-6E0F7D52F1B2}" sibTransId="{97862113-DF09-4DB7-9D92-325B14556157}"/>
    <dgm:cxn modelId="{E85A13DC-1755-4657-B652-CC03B0C7081E}" srcId="{A1D3F475-BCFD-4B29-84CC-EB6B4D325449}" destId="{0C365BE2-A6A3-4EDD-A00D-08058E0674A6}" srcOrd="1" destOrd="0" parTransId="{4C751B18-F521-4379-80F8-121A04D5963D}" sibTransId="{D006035F-B2D6-4E4B-869E-D326F3EEB7BF}"/>
    <dgm:cxn modelId="{0DCC7F17-4A79-43D6-9E04-36673FB413CE}" srcId="{A1D3F475-BCFD-4B29-84CC-EB6B4D325449}" destId="{03625331-5BA9-4DD7-B8C3-0098F981F1B5}" srcOrd="4" destOrd="0" parTransId="{D01ADCF2-2AD2-4D94-8659-CD13D44C0A61}" sibTransId="{2518BD1B-9FE4-413E-AA9C-EA536F29D498}"/>
    <dgm:cxn modelId="{E518A402-2FB8-43D3-899D-3D609BD8E9D4}" srcId="{A1D3F475-BCFD-4B29-84CC-EB6B4D325449}" destId="{E426FC1E-CCEB-4B77-841A-07931DF3CF12}" srcOrd="2" destOrd="0" parTransId="{F385D01F-5C02-4B89-B2CA-C184F9AF328D}" sibTransId="{6A13549F-466A-479E-861A-4CD7175A8E9D}"/>
    <dgm:cxn modelId="{40D17779-84CF-4583-A1C6-749923953567}" type="presOf" srcId="{A1D3F475-BCFD-4B29-84CC-EB6B4D325449}" destId="{528A63A1-20A3-45C7-A6C9-755C07BC7B58}" srcOrd="0" destOrd="0" presId="urn:microsoft.com/office/officeart/2005/8/layout/hList3"/>
    <dgm:cxn modelId="{EC66B299-6DDC-459C-BED2-0D45B8101135}" srcId="{FB8A0C4B-44C2-4190-B7B4-15FA3FAEBDC4}" destId="{A1D3F475-BCFD-4B29-84CC-EB6B4D325449}" srcOrd="0" destOrd="0" parTransId="{FDD8A1E4-7D46-4E8D-9C06-9860F9F8CF1F}" sibTransId="{3E30729C-5019-4385-A39D-C04D68C8A4F1}"/>
    <dgm:cxn modelId="{79920099-F965-432F-A41A-621F42EFE100}" type="presOf" srcId="{E426FC1E-CCEB-4B77-841A-07931DF3CF12}" destId="{5396A9B3-30D4-4063-A040-599C167304E3}" srcOrd="0" destOrd="0" presId="urn:microsoft.com/office/officeart/2005/8/layout/hList3"/>
    <dgm:cxn modelId="{E28C5A19-4EC3-4CAE-83D6-F98104FCA5CC}" type="presOf" srcId="{E07817AE-CD79-4A37-8749-47A0168743BE}" destId="{A60CD0FF-3562-4008-BD16-7C4F4082836F}" srcOrd="0" destOrd="0" presId="urn:microsoft.com/office/officeart/2005/8/layout/hList3"/>
    <dgm:cxn modelId="{95CF90A0-F84D-457F-80F1-4BBCA7651B1B}" type="presParOf" srcId="{03D08589-FF0C-4C0B-9A41-BA8C7A17BB86}" destId="{528A63A1-20A3-45C7-A6C9-755C07BC7B58}" srcOrd="0" destOrd="0" presId="urn:microsoft.com/office/officeart/2005/8/layout/hList3"/>
    <dgm:cxn modelId="{2F34599B-8B45-4301-9C6D-50E9EFD22808}" type="presParOf" srcId="{03D08589-FF0C-4C0B-9A41-BA8C7A17BB86}" destId="{A629F301-3A92-4571-9D7A-D4738B045F2E}" srcOrd="1" destOrd="0" presId="urn:microsoft.com/office/officeart/2005/8/layout/hList3"/>
    <dgm:cxn modelId="{094F867A-9D48-4359-B3B8-3EBE1EB9B43B}" type="presParOf" srcId="{A629F301-3A92-4571-9D7A-D4738B045F2E}" destId="{44D0C7CB-F085-4D61-8D0F-29DF02A8632F}" srcOrd="0" destOrd="0" presId="urn:microsoft.com/office/officeart/2005/8/layout/hList3"/>
    <dgm:cxn modelId="{4F0FE86A-5C2B-412E-A87B-E47D7B98892E}" type="presParOf" srcId="{A629F301-3A92-4571-9D7A-D4738B045F2E}" destId="{CAFE4CD7-C27E-434C-82B5-E41BCEBFC211}" srcOrd="1" destOrd="0" presId="urn:microsoft.com/office/officeart/2005/8/layout/hList3"/>
    <dgm:cxn modelId="{06A2B3A1-8DC6-441E-A1B7-AC89132B23D1}" type="presParOf" srcId="{A629F301-3A92-4571-9D7A-D4738B045F2E}" destId="{5396A9B3-30D4-4063-A040-599C167304E3}" srcOrd="2" destOrd="0" presId="urn:microsoft.com/office/officeart/2005/8/layout/hList3"/>
    <dgm:cxn modelId="{F47E060B-DADB-4DF3-92D4-1A84F810CAB4}" type="presParOf" srcId="{A629F301-3A92-4571-9D7A-D4738B045F2E}" destId="{A60CD0FF-3562-4008-BD16-7C4F4082836F}" srcOrd="3" destOrd="0" presId="urn:microsoft.com/office/officeart/2005/8/layout/hList3"/>
    <dgm:cxn modelId="{9789A588-498D-42B0-90BC-9BD9DBD7C5DD}" type="presParOf" srcId="{A629F301-3A92-4571-9D7A-D4738B045F2E}" destId="{A812BB25-E2F6-43CC-8451-0B4DEF64956C}" srcOrd="4" destOrd="0" presId="urn:microsoft.com/office/officeart/2005/8/layout/hList3"/>
    <dgm:cxn modelId="{372EAB5B-5302-492F-9A62-B1D5B21F480E}" type="presParOf" srcId="{03D08589-FF0C-4C0B-9A41-BA8C7A17BB86}" destId="{178B7FB9-EB2F-42E1-92EB-B6399E91DDD9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4BC2A1-8346-4262-82FB-86D2D733F706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AB5D87C-C1AE-40AC-BBA1-BF439C624CE0}">
      <dgm:prSet phldrT="[Текст]"/>
      <dgm:spPr/>
      <dgm:t>
        <a:bodyPr/>
        <a:lstStyle/>
        <a:p>
          <a:r>
            <a:rPr lang="ru-RU" dirty="0" err="1" smtClean="0"/>
            <a:t>ґрунт</a:t>
          </a:r>
          <a:endParaRPr lang="ru-RU" dirty="0"/>
        </a:p>
      </dgm:t>
    </dgm:pt>
    <dgm:pt modelId="{55952186-4482-4C15-82D6-43B865671FCC}" type="parTrans" cxnId="{9566943C-7906-4403-9360-F56331B685AD}">
      <dgm:prSet/>
      <dgm:spPr/>
      <dgm:t>
        <a:bodyPr/>
        <a:lstStyle/>
        <a:p>
          <a:endParaRPr lang="ru-RU"/>
        </a:p>
      </dgm:t>
    </dgm:pt>
    <dgm:pt modelId="{97B115DA-1CB5-4643-89B2-7ABAC5A438F5}" type="sibTrans" cxnId="{9566943C-7906-4403-9360-F56331B685AD}">
      <dgm:prSet/>
      <dgm:spPr/>
      <dgm:t>
        <a:bodyPr/>
        <a:lstStyle/>
        <a:p>
          <a:endParaRPr lang="ru-RU"/>
        </a:p>
      </dgm:t>
    </dgm:pt>
    <dgm:pt modelId="{4B87F8F2-14A5-4865-BA48-414B76D6B850}">
      <dgm:prSet phldrT="[Текст]" phldr="1"/>
      <dgm:spPr/>
      <dgm:t>
        <a:bodyPr/>
        <a:lstStyle/>
        <a:p>
          <a:endParaRPr lang="ru-RU"/>
        </a:p>
      </dgm:t>
    </dgm:pt>
    <dgm:pt modelId="{B38A1159-7973-4298-B3C1-21AE6C5E6059}" type="parTrans" cxnId="{E299577E-B3F5-40DC-A094-0FD75428DB46}">
      <dgm:prSet/>
      <dgm:spPr/>
      <dgm:t>
        <a:bodyPr/>
        <a:lstStyle/>
        <a:p>
          <a:endParaRPr lang="ru-RU"/>
        </a:p>
      </dgm:t>
    </dgm:pt>
    <dgm:pt modelId="{29B0A5D4-EE44-4F3C-8146-4615E3467821}" type="sibTrans" cxnId="{E299577E-B3F5-40DC-A094-0FD75428DB46}">
      <dgm:prSet/>
      <dgm:spPr/>
      <dgm:t>
        <a:bodyPr/>
        <a:lstStyle/>
        <a:p>
          <a:endParaRPr lang="ru-RU"/>
        </a:p>
      </dgm:t>
    </dgm:pt>
    <dgm:pt modelId="{FBBE04CA-CB80-4E12-828B-27D0AEB38AA8}">
      <dgm:prSet phldrT="[Текст]" phldr="1"/>
      <dgm:spPr/>
      <dgm:t>
        <a:bodyPr/>
        <a:lstStyle/>
        <a:p>
          <a:endParaRPr lang="ru-RU"/>
        </a:p>
      </dgm:t>
    </dgm:pt>
    <dgm:pt modelId="{00C7E8E4-D79A-475A-A571-926AF18FD1C8}" type="parTrans" cxnId="{41AD34EF-0733-4F24-91E4-268E545611AB}">
      <dgm:prSet/>
      <dgm:spPr/>
      <dgm:t>
        <a:bodyPr/>
        <a:lstStyle/>
        <a:p>
          <a:endParaRPr lang="ru-RU"/>
        </a:p>
      </dgm:t>
    </dgm:pt>
    <dgm:pt modelId="{8E614951-FFCF-4D59-8706-FA9AEFCA7E7F}" type="sibTrans" cxnId="{41AD34EF-0733-4F24-91E4-268E545611AB}">
      <dgm:prSet/>
      <dgm:spPr/>
      <dgm:t>
        <a:bodyPr/>
        <a:lstStyle/>
        <a:p>
          <a:endParaRPr lang="ru-RU"/>
        </a:p>
      </dgm:t>
    </dgm:pt>
    <dgm:pt modelId="{7FDF1802-8F44-4909-840D-9AA335F22222}">
      <dgm:prSet phldrT="[Текст]"/>
      <dgm:spPr/>
      <dgm:t>
        <a:bodyPr/>
        <a:lstStyle/>
        <a:p>
          <a:r>
            <a:rPr lang="ru-RU" dirty="0" err="1" smtClean="0"/>
            <a:t>гірські</a:t>
          </a:r>
          <a:r>
            <a:rPr lang="ru-RU" dirty="0" smtClean="0"/>
            <a:t> породи</a:t>
          </a:r>
          <a:endParaRPr lang="ru-RU" dirty="0"/>
        </a:p>
      </dgm:t>
    </dgm:pt>
    <dgm:pt modelId="{E27A70DB-ED5D-4118-897A-BE74BE751983}" type="parTrans" cxnId="{8AC21B81-9751-4941-A753-DB5F3AD377FB}">
      <dgm:prSet/>
      <dgm:spPr/>
      <dgm:t>
        <a:bodyPr/>
        <a:lstStyle/>
        <a:p>
          <a:endParaRPr lang="ru-RU"/>
        </a:p>
      </dgm:t>
    </dgm:pt>
    <dgm:pt modelId="{CB6F96FC-005C-4308-B8C8-4465C5D9EEE6}" type="sibTrans" cxnId="{8AC21B81-9751-4941-A753-DB5F3AD377FB}">
      <dgm:prSet/>
      <dgm:spPr/>
      <dgm:t>
        <a:bodyPr/>
        <a:lstStyle/>
        <a:p>
          <a:endParaRPr lang="ru-RU"/>
        </a:p>
      </dgm:t>
    </dgm:pt>
    <dgm:pt modelId="{0A6391D3-9895-4EF1-844E-754AB3C69542}">
      <dgm:prSet phldrT="[Текст]" phldr="1"/>
      <dgm:spPr/>
      <dgm:t>
        <a:bodyPr/>
        <a:lstStyle/>
        <a:p>
          <a:endParaRPr lang="ru-RU"/>
        </a:p>
      </dgm:t>
    </dgm:pt>
    <dgm:pt modelId="{DFB9AE2F-7143-4F29-B975-DBBB4AB7EDC6}" type="parTrans" cxnId="{DDDDAC8D-6B4D-433C-909A-0653167991C4}">
      <dgm:prSet/>
      <dgm:spPr/>
      <dgm:t>
        <a:bodyPr/>
        <a:lstStyle/>
        <a:p>
          <a:endParaRPr lang="ru-RU"/>
        </a:p>
      </dgm:t>
    </dgm:pt>
    <dgm:pt modelId="{706C3E4D-A6D1-499B-B63A-B35D50F790F9}" type="sibTrans" cxnId="{DDDDAC8D-6B4D-433C-909A-0653167991C4}">
      <dgm:prSet/>
      <dgm:spPr/>
      <dgm:t>
        <a:bodyPr/>
        <a:lstStyle/>
        <a:p>
          <a:endParaRPr lang="ru-RU"/>
        </a:p>
      </dgm:t>
    </dgm:pt>
    <dgm:pt modelId="{8619F765-94AF-4057-B234-E4F5F3A0C97B}">
      <dgm:prSet phldrT="[Текст]" phldr="1"/>
      <dgm:spPr/>
      <dgm:t>
        <a:bodyPr/>
        <a:lstStyle/>
        <a:p>
          <a:endParaRPr lang="ru-RU"/>
        </a:p>
      </dgm:t>
    </dgm:pt>
    <dgm:pt modelId="{8ED0C7B6-3364-4175-A9FC-510742627CA0}" type="parTrans" cxnId="{C5F34121-62C0-4FAF-8B11-8D0A7D31CA38}">
      <dgm:prSet/>
      <dgm:spPr/>
      <dgm:t>
        <a:bodyPr/>
        <a:lstStyle/>
        <a:p>
          <a:endParaRPr lang="ru-RU"/>
        </a:p>
      </dgm:t>
    </dgm:pt>
    <dgm:pt modelId="{EF2C0C60-7224-4073-8001-5C27EC9BE825}" type="sibTrans" cxnId="{C5F34121-62C0-4FAF-8B11-8D0A7D31CA38}">
      <dgm:prSet/>
      <dgm:spPr/>
      <dgm:t>
        <a:bodyPr/>
        <a:lstStyle/>
        <a:p>
          <a:endParaRPr lang="ru-RU"/>
        </a:p>
      </dgm:t>
    </dgm:pt>
    <dgm:pt modelId="{23034F42-11AF-4C05-9738-E9AE41E61900}" type="pres">
      <dgm:prSet presAssocID="{AF4BC2A1-8346-4262-82FB-86D2D733F70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8B6D622-51FD-4734-93E2-C918BDB4EB8C}" type="pres">
      <dgm:prSet presAssocID="{5AB5D87C-C1AE-40AC-BBA1-BF439C624CE0}" presName="linNode" presStyleCnt="0"/>
      <dgm:spPr/>
    </dgm:pt>
    <dgm:pt modelId="{D09E59D7-49E7-455E-BCD8-4BE924D425BD}" type="pres">
      <dgm:prSet presAssocID="{5AB5D87C-C1AE-40AC-BBA1-BF439C624CE0}" presName="parentShp" presStyleLbl="node1" presStyleIdx="0" presStyleCnt="2" custLinFactNeighborX="647" custLinFactNeighborY="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521F62-5BE3-4E33-B60B-C5AC1D36DEC1}" type="pres">
      <dgm:prSet presAssocID="{5AB5D87C-C1AE-40AC-BBA1-BF439C624CE0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96D782-8A1D-4894-A8BC-717E4AEE08D6}" type="pres">
      <dgm:prSet presAssocID="{97B115DA-1CB5-4643-89B2-7ABAC5A438F5}" presName="spacing" presStyleCnt="0"/>
      <dgm:spPr/>
    </dgm:pt>
    <dgm:pt modelId="{6B262C99-EBD3-42F5-B0F6-E095F163870A}" type="pres">
      <dgm:prSet presAssocID="{7FDF1802-8F44-4909-840D-9AA335F22222}" presName="linNode" presStyleCnt="0"/>
      <dgm:spPr/>
    </dgm:pt>
    <dgm:pt modelId="{EA49F504-483F-4DE4-8A28-78C59938B10C}" type="pres">
      <dgm:prSet presAssocID="{7FDF1802-8F44-4909-840D-9AA335F22222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9843B1-15FA-4DEB-96A7-149B4B3368FF}" type="pres">
      <dgm:prSet presAssocID="{7FDF1802-8F44-4909-840D-9AA335F22222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99577E-B3F5-40DC-A094-0FD75428DB46}" srcId="{5AB5D87C-C1AE-40AC-BBA1-BF439C624CE0}" destId="{4B87F8F2-14A5-4865-BA48-414B76D6B850}" srcOrd="0" destOrd="0" parTransId="{B38A1159-7973-4298-B3C1-21AE6C5E6059}" sibTransId="{29B0A5D4-EE44-4F3C-8146-4615E3467821}"/>
    <dgm:cxn modelId="{8AC21B81-9751-4941-A753-DB5F3AD377FB}" srcId="{AF4BC2A1-8346-4262-82FB-86D2D733F706}" destId="{7FDF1802-8F44-4909-840D-9AA335F22222}" srcOrd="1" destOrd="0" parTransId="{E27A70DB-ED5D-4118-897A-BE74BE751983}" sibTransId="{CB6F96FC-005C-4308-B8C8-4465C5D9EEE6}"/>
    <dgm:cxn modelId="{2688727C-99E8-4B4C-B241-B05BF4DACA99}" type="presOf" srcId="{0A6391D3-9895-4EF1-844E-754AB3C69542}" destId="{4F9843B1-15FA-4DEB-96A7-149B4B3368FF}" srcOrd="0" destOrd="0" presId="urn:microsoft.com/office/officeart/2005/8/layout/vList6"/>
    <dgm:cxn modelId="{722615C7-8C01-468C-AC7B-797FD838F297}" type="presOf" srcId="{4B87F8F2-14A5-4865-BA48-414B76D6B850}" destId="{BE521F62-5BE3-4E33-B60B-C5AC1D36DEC1}" srcOrd="0" destOrd="0" presId="urn:microsoft.com/office/officeart/2005/8/layout/vList6"/>
    <dgm:cxn modelId="{45E060E5-FE36-46D7-A464-E34CD4A15C05}" type="presOf" srcId="{5AB5D87C-C1AE-40AC-BBA1-BF439C624CE0}" destId="{D09E59D7-49E7-455E-BCD8-4BE924D425BD}" srcOrd="0" destOrd="0" presId="urn:microsoft.com/office/officeart/2005/8/layout/vList6"/>
    <dgm:cxn modelId="{41AD34EF-0733-4F24-91E4-268E545611AB}" srcId="{5AB5D87C-C1AE-40AC-BBA1-BF439C624CE0}" destId="{FBBE04CA-CB80-4E12-828B-27D0AEB38AA8}" srcOrd="1" destOrd="0" parTransId="{00C7E8E4-D79A-475A-A571-926AF18FD1C8}" sibTransId="{8E614951-FFCF-4D59-8706-FA9AEFCA7E7F}"/>
    <dgm:cxn modelId="{073B62D1-3540-4249-9199-FDBC7C23DBA2}" type="presOf" srcId="{FBBE04CA-CB80-4E12-828B-27D0AEB38AA8}" destId="{BE521F62-5BE3-4E33-B60B-C5AC1D36DEC1}" srcOrd="0" destOrd="1" presId="urn:microsoft.com/office/officeart/2005/8/layout/vList6"/>
    <dgm:cxn modelId="{C5F34121-62C0-4FAF-8B11-8D0A7D31CA38}" srcId="{7FDF1802-8F44-4909-840D-9AA335F22222}" destId="{8619F765-94AF-4057-B234-E4F5F3A0C97B}" srcOrd="1" destOrd="0" parTransId="{8ED0C7B6-3364-4175-A9FC-510742627CA0}" sibTransId="{EF2C0C60-7224-4073-8001-5C27EC9BE825}"/>
    <dgm:cxn modelId="{F47EB06A-265C-4655-946F-E2458AE23DBF}" type="presOf" srcId="{7FDF1802-8F44-4909-840D-9AA335F22222}" destId="{EA49F504-483F-4DE4-8A28-78C59938B10C}" srcOrd="0" destOrd="0" presId="urn:microsoft.com/office/officeart/2005/8/layout/vList6"/>
    <dgm:cxn modelId="{DDDDAC8D-6B4D-433C-909A-0653167991C4}" srcId="{7FDF1802-8F44-4909-840D-9AA335F22222}" destId="{0A6391D3-9895-4EF1-844E-754AB3C69542}" srcOrd="0" destOrd="0" parTransId="{DFB9AE2F-7143-4F29-B975-DBBB4AB7EDC6}" sibTransId="{706C3E4D-A6D1-499B-B63A-B35D50F790F9}"/>
    <dgm:cxn modelId="{9566943C-7906-4403-9360-F56331B685AD}" srcId="{AF4BC2A1-8346-4262-82FB-86D2D733F706}" destId="{5AB5D87C-C1AE-40AC-BBA1-BF439C624CE0}" srcOrd="0" destOrd="0" parTransId="{55952186-4482-4C15-82D6-43B865671FCC}" sibTransId="{97B115DA-1CB5-4643-89B2-7ABAC5A438F5}"/>
    <dgm:cxn modelId="{3B28F24C-CFBC-4B71-B900-985657FD330B}" type="presOf" srcId="{AF4BC2A1-8346-4262-82FB-86D2D733F706}" destId="{23034F42-11AF-4C05-9738-E9AE41E61900}" srcOrd="0" destOrd="0" presId="urn:microsoft.com/office/officeart/2005/8/layout/vList6"/>
    <dgm:cxn modelId="{0E342ADE-C1A6-49D4-AC94-0BFF4573D6AD}" type="presOf" srcId="{8619F765-94AF-4057-B234-E4F5F3A0C97B}" destId="{4F9843B1-15FA-4DEB-96A7-149B4B3368FF}" srcOrd="0" destOrd="1" presId="urn:microsoft.com/office/officeart/2005/8/layout/vList6"/>
    <dgm:cxn modelId="{9C8370C3-7E18-4C1B-A5F1-7E3C777165ED}" type="presParOf" srcId="{23034F42-11AF-4C05-9738-E9AE41E61900}" destId="{68B6D622-51FD-4734-93E2-C918BDB4EB8C}" srcOrd="0" destOrd="0" presId="urn:microsoft.com/office/officeart/2005/8/layout/vList6"/>
    <dgm:cxn modelId="{D43828CD-BC8E-430A-8442-A6A38286A4ED}" type="presParOf" srcId="{68B6D622-51FD-4734-93E2-C918BDB4EB8C}" destId="{D09E59D7-49E7-455E-BCD8-4BE924D425BD}" srcOrd="0" destOrd="0" presId="urn:microsoft.com/office/officeart/2005/8/layout/vList6"/>
    <dgm:cxn modelId="{946AB914-961F-49C7-A27E-425A313D6ED3}" type="presParOf" srcId="{68B6D622-51FD-4734-93E2-C918BDB4EB8C}" destId="{BE521F62-5BE3-4E33-B60B-C5AC1D36DEC1}" srcOrd="1" destOrd="0" presId="urn:microsoft.com/office/officeart/2005/8/layout/vList6"/>
    <dgm:cxn modelId="{9A4D92A3-42F4-4FBF-B214-78F6040831F4}" type="presParOf" srcId="{23034F42-11AF-4C05-9738-E9AE41E61900}" destId="{8096D782-8A1D-4894-A8BC-717E4AEE08D6}" srcOrd="1" destOrd="0" presId="urn:microsoft.com/office/officeart/2005/8/layout/vList6"/>
    <dgm:cxn modelId="{9F863DE3-166B-44B9-B09B-0E2DBA139509}" type="presParOf" srcId="{23034F42-11AF-4C05-9738-E9AE41E61900}" destId="{6B262C99-EBD3-42F5-B0F6-E095F163870A}" srcOrd="2" destOrd="0" presId="urn:microsoft.com/office/officeart/2005/8/layout/vList6"/>
    <dgm:cxn modelId="{264DB61A-B565-461D-B94F-633B7AF15867}" type="presParOf" srcId="{6B262C99-EBD3-42F5-B0F6-E095F163870A}" destId="{EA49F504-483F-4DE4-8A28-78C59938B10C}" srcOrd="0" destOrd="0" presId="urn:microsoft.com/office/officeart/2005/8/layout/vList6"/>
    <dgm:cxn modelId="{D1190C91-EC2E-4B1A-85FF-15635FD9E1F0}" type="presParOf" srcId="{6B262C99-EBD3-42F5-B0F6-E095F163870A}" destId="{4F9843B1-15FA-4DEB-96A7-149B4B3368F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8A63A1-20A3-45C7-A6C9-755C07BC7B58}">
      <dsp:nvSpPr>
        <dsp:cNvPr id="0" name=""/>
        <dsp:cNvSpPr/>
      </dsp:nvSpPr>
      <dsp:spPr>
        <a:xfrm>
          <a:off x="0" y="0"/>
          <a:ext cx="8229600" cy="166796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kern="1200" dirty="0" smtClean="0"/>
            <a:t>Склад ґрунту</a:t>
          </a:r>
          <a:endParaRPr lang="ru-RU" sz="6500" kern="1200" dirty="0"/>
        </a:p>
      </dsp:txBody>
      <dsp:txXfrm>
        <a:off x="0" y="0"/>
        <a:ext cx="8229600" cy="1667968"/>
      </dsp:txXfrm>
    </dsp:sp>
    <dsp:sp modelId="{44D0C7CB-F085-4D61-8D0F-29DF02A8632F}">
      <dsp:nvSpPr>
        <dsp:cNvPr id="0" name=""/>
        <dsp:cNvSpPr/>
      </dsp:nvSpPr>
      <dsp:spPr>
        <a:xfrm>
          <a:off x="1004" y="1667968"/>
          <a:ext cx="1645518" cy="35027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Рідка частина</a:t>
          </a:r>
          <a:endParaRPr lang="ru-RU" sz="2100" kern="1200" dirty="0"/>
        </a:p>
      </dsp:txBody>
      <dsp:txXfrm>
        <a:off x="1004" y="1667968"/>
        <a:ext cx="1645518" cy="3502734"/>
      </dsp:txXfrm>
    </dsp:sp>
    <dsp:sp modelId="{CAFE4CD7-C27E-434C-82B5-E41BCEBFC211}">
      <dsp:nvSpPr>
        <dsp:cNvPr id="0" name=""/>
        <dsp:cNvSpPr/>
      </dsp:nvSpPr>
      <dsp:spPr>
        <a:xfrm>
          <a:off x="1646522" y="1667968"/>
          <a:ext cx="1645518" cy="35027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smtClean="0"/>
            <a:t>тверда частина            </a:t>
          </a:r>
          <a:endParaRPr lang="ru-RU" sz="2100" kern="1200"/>
        </a:p>
      </dsp:txBody>
      <dsp:txXfrm>
        <a:off x="1646522" y="1667968"/>
        <a:ext cx="1645518" cy="3502734"/>
      </dsp:txXfrm>
    </dsp:sp>
    <dsp:sp modelId="{5396A9B3-30D4-4063-A040-599C167304E3}">
      <dsp:nvSpPr>
        <dsp:cNvPr id="0" name=""/>
        <dsp:cNvSpPr/>
      </dsp:nvSpPr>
      <dsp:spPr>
        <a:xfrm>
          <a:off x="3292040" y="1667968"/>
          <a:ext cx="1645518" cy="35027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Газоподібна частина</a:t>
          </a:r>
          <a:endParaRPr lang="ru-RU" sz="2100" kern="1200" dirty="0"/>
        </a:p>
      </dsp:txBody>
      <dsp:txXfrm>
        <a:off x="3292040" y="1667968"/>
        <a:ext cx="1645518" cy="3502734"/>
      </dsp:txXfrm>
    </dsp:sp>
    <dsp:sp modelId="{A60CD0FF-3562-4008-BD16-7C4F4082836F}">
      <dsp:nvSpPr>
        <dsp:cNvPr id="0" name=""/>
        <dsp:cNvSpPr/>
      </dsp:nvSpPr>
      <dsp:spPr>
        <a:xfrm>
          <a:off x="4937559" y="1667968"/>
          <a:ext cx="1645518" cy="35027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Жива частина</a:t>
          </a:r>
          <a:endParaRPr lang="ru-RU" sz="2100" kern="1200" dirty="0"/>
        </a:p>
      </dsp:txBody>
      <dsp:txXfrm>
        <a:off x="4937559" y="1667968"/>
        <a:ext cx="1645518" cy="3502734"/>
      </dsp:txXfrm>
    </dsp:sp>
    <dsp:sp modelId="{A812BB25-E2F6-43CC-8451-0B4DEF64956C}">
      <dsp:nvSpPr>
        <dsp:cNvPr id="0" name=""/>
        <dsp:cNvSpPr/>
      </dsp:nvSpPr>
      <dsp:spPr>
        <a:xfrm>
          <a:off x="6583077" y="1667968"/>
          <a:ext cx="1645518" cy="35027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Органічна частина</a:t>
          </a:r>
          <a:endParaRPr lang="ru-RU" sz="2100" kern="1200" dirty="0"/>
        </a:p>
      </dsp:txBody>
      <dsp:txXfrm>
        <a:off x="6583077" y="1667968"/>
        <a:ext cx="1645518" cy="3502734"/>
      </dsp:txXfrm>
    </dsp:sp>
    <dsp:sp modelId="{178B7FB9-EB2F-42E1-92EB-B6399E91DDD9}">
      <dsp:nvSpPr>
        <dsp:cNvPr id="0" name=""/>
        <dsp:cNvSpPr/>
      </dsp:nvSpPr>
      <dsp:spPr>
        <a:xfrm>
          <a:off x="0" y="5170703"/>
          <a:ext cx="8229600" cy="38919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E521F62-5BE3-4E33-B60B-C5AC1D36DEC1}">
      <dsp:nvSpPr>
        <dsp:cNvPr id="0" name=""/>
        <dsp:cNvSpPr/>
      </dsp:nvSpPr>
      <dsp:spPr>
        <a:xfrm>
          <a:off x="2870447" y="496"/>
          <a:ext cx="4305672" cy="1934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t" anchorCtr="0">
          <a:noAutofit/>
        </a:bodyPr>
        <a:lstStyle/>
        <a:p>
          <a:pPr marL="285750" lvl="1" indent="-285750" algn="l" defTabSz="2044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600" kern="1200"/>
        </a:p>
        <a:p>
          <a:pPr marL="285750" lvl="1" indent="-285750" algn="l" defTabSz="2044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600" kern="1200"/>
        </a:p>
      </dsp:txBody>
      <dsp:txXfrm>
        <a:off x="2870447" y="496"/>
        <a:ext cx="4305672" cy="1934765"/>
      </dsp:txXfrm>
    </dsp:sp>
    <dsp:sp modelId="{D09E59D7-49E7-455E-BCD8-4BE924D425BD}">
      <dsp:nvSpPr>
        <dsp:cNvPr id="0" name=""/>
        <dsp:cNvSpPr/>
      </dsp:nvSpPr>
      <dsp:spPr>
        <a:xfrm>
          <a:off x="27857" y="15780"/>
          <a:ext cx="2870448" cy="19347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97155" rIns="194310" bIns="97155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100" kern="1200" dirty="0" err="1" smtClean="0"/>
            <a:t>ґрунт</a:t>
          </a:r>
          <a:endParaRPr lang="ru-RU" sz="5100" kern="1200" dirty="0"/>
        </a:p>
      </dsp:txBody>
      <dsp:txXfrm>
        <a:off x="27857" y="15780"/>
        <a:ext cx="2870448" cy="1934765"/>
      </dsp:txXfrm>
    </dsp:sp>
    <dsp:sp modelId="{4F9843B1-15FA-4DEB-96A7-149B4B3368FF}">
      <dsp:nvSpPr>
        <dsp:cNvPr id="0" name=""/>
        <dsp:cNvSpPr/>
      </dsp:nvSpPr>
      <dsp:spPr>
        <a:xfrm>
          <a:off x="2870447" y="2128738"/>
          <a:ext cx="4305672" cy="1934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t" anchorCtr="0">
          <a:noAutofit/>
        </a:bodyPr>
        <a:lstStyle/>
        <a:p>
          <a:pPr marL="285750" lvl="1" indent="-285750" algn="l" defTabSz="2044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600" kern="1200"/>
        </a:p>
        <a:p>
          <a:pPr marL="285750" lvl="1" indent="-285750" algn="l" defTabSz="2044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600" kern="1200"/>
        </a:p>
      </dsp:txBody>
      <dsp:txXfrm>
        <a:off x="2870447" y="2128738"/>
        <a:ext cx="4305672" cy="1934765"/>
      </dsp:txXfrm>
    </dsp:sp>
    <dsp:sp modelId="{EA49F504-483F-4DE4-8A28-78C59938B10C}">
      <dsp:nvSpPr>
        <dsp:cNvPr id="0" name=""/>
        <dsp:cNvSpPr/>
      </dsp:nvSpPr>
      <dsp:spPr>
        <a:xfrm>
          <a:off x="0" y="2128738"/>
          <a:ext cx="2870448" cy="19347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97155" rIns="194310" bIns="97155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100" kern="1200" dirty="0" err="1" smtClean="0"/>
            <a:t>гірські</a:t>
          </a:r>
          <a:r>
            <a:rPr lang="ru-RU" sz="5100" kern="1200" dirty="0" smtClean="0"/>
            <a:t> породи</a:t>
          </a:r>
          <a:endParaRPr lang="ru-RU" sz="5100" kern="1200" dirty="0"/>
        </a:p>
      </dsp:txBody>
      <dsp:txXfrm>
        <a:off x="0" y="2128738"/>
        <a:ext cx="2870448" cy="19347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6D242-3BA2-4678-842A-4BE6BAE331D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6ABE-6FC3-4474-B5F1-1F8D58948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6D242-3BA2-4678-842A-4BE6BAE331D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6ABE-6FC3-4474-B5F1-1F8D58948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6D242-3BA2-4678-842A-4BE6BAE331D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6ABE-6FC3-4474-B5F1-1F8D58948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9485F1-5E42-4E13-B5C5-2E6CE6A60D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6D242-3BA2-4678-842A-4BE6BAE331D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6ABE-6FC3-4474-B5F1-1F8D58948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6D242-3BA2-4678-842A-4BE6BAE331D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6ABE-6FC3-4474-B5F1-1F8D58948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6D242-3BA2-4678-842A-4BE6BAE331D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6ABE-6FC3-4474-B5F1-1F8D58948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6D242-3BA2-4678-842A-4BE6BAE331D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6ABE-6FC3-4474-B5F1-1F8D58948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6D242-3BA2-4678-842A-4BE6BAE331D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6ABE-6FC3-4474-B5F1-1F8D58948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6D242-3BA2-4678-842A-4BE6BAE331D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6ABE-6FC3-4474-B5F1-1F8D58948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6D242-3BA2-4678-842A-4BE6BAE331D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6ABE-6FC3-4474-B5F1-1F8D589480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6D242-3BA2-4678-842A-4BE6BAE331D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C076ABE-6FC3-4474-B5F1-1F8D589480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AB6D242-3BA2-4678-842A-4BE6BAE331D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C076ABE-6FC3-4474-B5F1-1F8D5894804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8" Target="../media/image9.jpeg" Type="http://schemas.openxmlformats.org/officeDocument/2006/relationships/image"/><Relationship Id="rId3" Target="../media/audio2.wav" Type="http://schemas.openxmlformats.org/officeDocument/2006/relationships/audio"/><Relationship Id="rId7" Target="../media/audio18.wav" Type="http://schemas.openxmlformats.org/officeDocument/2006/relationships/audio"/><Relationship Id="rId2" Target="../media/audio1.wav" Type="http://schemas.openxmlformats.org/officeDocument/2006/relationships/audio"/><Relationship Id="rId1" Target="../slideLayouts/slideLayout12.xml" Type="http://schemas.openxmlformats.org/officeDocument/2006/relationships/slideLayout"/><Relationship Id="rId6" Target="../media/audio17.wav" Type="http://schemas.openxmlformats.org/officeDocument/2006/relationships/audio"/><Relationship Id="rId5" Target="../media/audio6.wav" Type="http://schemas.openxmlformats.org/officeDocument/2006/relationships/audio"/><Relationship Id="rId4" Target="../media/audio16.wav" Type="http://schemas.openxmlformats.org/officeDocument/2006/relationships/audio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13" Type="http://schemas.openxmlformats.org/officeDocument/2006/relationships/slide" Target="slide6.xml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slide" Target="slide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5.wav"/><Relationship Id="rId11" Type="http://schemas.openxmlformats.org/officeDocument/2006/relationships/slide" Target="slide4.xml"/><Relationship Id="rId5" Type="http://schemas.openxmlformats.org/officeDocument/2006/relationships/audio" Target="../media/audio4.wav"/><Relationship Id="rId10" Type="http://schemas.openxmlformats.org/officeDocument/2006/relationships/audio" Target="../media/audio9.wav"/><Relationship Id="rId4" Type="http://schemas.openxmlformats.org/officeDocument/2006/relationships/audio" Target="../media/audio3.wav"/><Relationship Id="rId9" Type="http://schemas.openxmlformats.org/officeDocument/2006/relationships/audio" Target="../media/audio8.wav"/><Relationship Id="rId1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2.wav"/><Relationship Id="rId13" Type="http://schemas.openxmlformats.org/officeDocument/2006/relationships/oleObject" Target="../embeddings/oleObject1.bin"/><Relationship Id="rId3" Type="http://schemas.openxmlformats.org/officeDocument/2006/relationships/audio" Target="../media/audio1.wav"/><Relationship Id="rId7" Type="http://schemas.openxmlformats.org/officeDocument/2006/relationships/audio" Target="../media/audio11.wav"/><Relationship Id="rId12" Type="http://schemas.openxmlformats.org/officeDocument/2006/relationships/audio" Target="../media/audio15.wav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audio" Target="../media/audio7.wav"/><Relationship Id="rId11" Type="http://schemas.openxmlformats.org/officeDocument/2006/relationships/audio" Target="../media/audio14.wav"/><Relationship Id="rId5" Type="http://schemas.openxmlformats.org/officeDocument/2006/relationships/audio" Target="../media/audio6.wav"/><Relationship Id="rId15" Type="http://schemas.openxmlformats.org/officeDocument/2006/relationships/slide" Target="slide3.xml"/><Relationship Id="rId10" Type="http://schemas.openxmlformats.org/officeDocument/2006/relationships/audio" Target="../media/audio13.wav"/><Relationship Id="rId4" Type="http://schemas.openxmlformats.org/officeDocument/2006/relationships/audio" Target="../media/audio10.wav"/><Relationship Id="rId9" Type="http://schemas.openxmlformats.org/officeDocument/2006/relationships/audio" Target="../media/audio2.wav"/><Relationship Id="rId1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4.wav"/><Relationship Id="rId13" Type="http://schemas.openxmlformats.org/officeDocument/2006/relationships/oleObject" Target="../embeddings/oleObject3.bin"/><Relationship Id="rId3" Type="http://schemas.openxmlformats.org/officeDocument/2006/relationships/audio" Target="../media/audio1.wav"/><Relationship Id="rId7" Type="http://schemas.openxmlformats.org/officeDocument/2006/relationships/audio" Target="../media/audio13.wav"/><Relationship Id="rId12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audio" Target="../media/audio5.wav"/><Relationship Id="rId11" Type="http://schemas.openxmlformats.org/officeDocument/2006/relationships/slide" Target="slide3.xml"/><Relationship Id="rId5" Type="http://schemas.openxmlformats.org/officeDocument/2006/relationships/audio" Target="../media/audio6.wav"/><Relationship Id="rId10" Type="http://schemas.openxmlformats.org/officeDocument/2006/relationships/audio" Target="../media/audio16.wav"/><Relationship Id="rId4" Type="http://schemas.openxmlformats.org/officeDocument/2006/relationships/audio" Target="../media/audio10.wav"/><Relationship Id="rId9" Type="http://schemas.openxmlformats.org/officeDocument/2006/relationships/audio" Target="../media/audio7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Ґрунт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його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значення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.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Утворення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ґрунту.Склад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та </a:t>
            </a:r>
            <a:r>
              <a:rPr lang="ru-RU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властивості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грунту.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196" name="Picture 4" descr="http://grunt.in.ua/wp-content/uploads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429000"/>
            <a:ext cx="4128891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673" name="Rectangle 145"/>
          <p:cNvSpPr>
            <a:spLocks noChangeArrowheads="1"/>
          </p:cNvSpPr>
          <p:nvPr/>
        </p:nvSpPr>
        <p:spPr bwMode="auto">
          <a:xfrm>
            <a:off x="0" y="1628775"/>
            <a:ext cx="9144000" cy="5229225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FFFF71"/>
              </a:gs>
            </a:gsLst>
            <a:path path="shape">
              <a:fillToRect b="50000" l="50000" r="50000" t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406662" name="WordArt 134"/>
          <p:cNvSpPr>
            <a:spLocks noChangeArrowheads="1" noChangeShapeType="1" noTextEdit="1"/>
          </p:cNvSpPr>
          <p:nvPr/>
        </p:nvSpPr>
        <p:spPr bwMode="auto">
          <a:xfrm>
            <a:off x="755650" y="260350"/>
            <a:ext cx="7488238" cy="504825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r>
              <a:rPr kern="10" lang="ru-RU" sz="360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algn="ctr" dir="2700000" dist="35921" rotWithShape="0">
                    <a:schemeClr val="tx1"/>
                  </a:outerShdw>
                </a:effectLst>
                <a:latin typeface="Comic Sans MS"/>
              </a:rPr>
              <a:t>Основні типи ґрунтів України</a:t>
            </a:r>
          </a:p>
        </p:txBody>
      </p:sp>
      <p:sp>
        <p:nvSpPr>
          <p:cNvPr id="406668" name="Text Box 140"/>
          <p:cNvSpPr txBox="1">
            <a:spLocks noChangeArrowheads="1"/>
          </p:cNvSpPr>
          <p:nvPr/>
        </p:nvSpPr>
        <p:spPr bwMode="auto">
          <a:xfrm>
            <a:off x="5327650" y="5445125"/>
            <a:ext cx="1871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b="1" i="1" lang="uk-UA" sz="2400">
                <a:latin charset="0" pitchFamily="18" typeface="Times New Roman"/>
              </a:rPr>
              <a:t>чорноземи</a:t>
            </a:r>
            <a:endParaRPr b="1" i="1" lang="ru-RU" sz="2400">
              <a:latin charset="0" pitchFamily="18" typeface="Times New Roman"/>
            </a:endParaRPr>
          </a:p>
        </p:txBody>
      </p:sp>
      <p:sp>
        <p:nvSpPr>
          <p:cNvPr id="406669" name="Text Box 141"/>
          <p:cNvSpPr txBox="1">
            <a:spLocks noChangeArrowheads="1"/>
          </p:cNvSpPr>
          <p:nvPr/>
        </p:nvSpPr>
        <p:spPr bwMode="auto">
          <a:xfrm>
            <a:off x="3095625" y="5445125"/>
            <a:ext cx="1871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b="1" i="1" lang="uk-UA" sz="2400">
                <a:latin charset="0" pitchFamily="18" typeface="Times New Roman"/>
              </a:rPr>
              <a:t>сірі лісові</a:t>
            </a:r>
            <a:endParaRPr b="1" i="1" lang="ru-RU" sz="2400">
              <a:latin charset="0" pitchFamily="18" typeface="Times New Roman"/>
            </a:endParaRPr>
          </a:p>
        </p:txBody>
      </p:sp>
      <p:sp>
        <p:nvSpPr>
          <p:cNvPr id="406670" name="Text Box 142"/>
          <p:cNvSpPr txBox="1">
            <a:spLocks noChangeArrowheads="1"/>
          </p:cNvSpPr>
          <p:nvPr/>
        </p:nvSpPr>
        <p:spPr bwMode="auto">
          <a:xfrm>
            <a:off x="7343775" y="5427663"/>
            <a:ext cx="18716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b="1" i="1" lang="uk-UA" sz="2400">
                <a:latin charset="0" pitchFamily="18" typeface="Times New Roman"/>
              </a:rPr>
              <a:t>каштанові</a:t>
            </a:r>
            <a:endParaRPr b="1" i="1" lang="ru-RU" sz="2400">
              <a:latin charset="0" pitchFamily="18" typeface="Times New Roman"/>
            </a:endParaRPr>
          </a:p>
        </p:txBody>
      </p:sp>
      <p:sp>
        <p:nvSpPr>
          <p:cNvPr id="406671" name="Text Box 143"/>
          <p:cNvSpPr txBox="1">
            <a:spLocks noChangeArrowheads="1"/>
          </p:cNvSpPr>
          <p:nvPr/>
        </p:nvSpPr>
        <p:spPr bwMode="auto">
          <a:xfrm>
            <a:off x="1068388" y="5340350"/>
            <a:ext cx="18716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b="1" i="1" lang="uk-UA" sz="2400">
                <a:latin charset="0" pitchFamily="18" typeface="Times New Roman"/>
              </a:rPr>
              <a:t>дерново-підзолисті</a:t>
            </a:r>
            <a:endParaRPr b="1" i="1" lang="ru-RU" sz="2400">
              <a:latin charset="0" pitchFamily="18" typeface="Times New Roman"/>
            </a:endParaRPr>
          </a:p>
        </p:txBody>
      </p:sp>
      <p:pic>
        <p:nvPicPr>
          <p:cNvPr id="406674" name="Picture 146"/>
          <p:cNvPicPr>
            <a:picLocks noChangeArrowheads="1" noChangeAspect="1"/>
          </p:cNvPicPr>
          <p:nvPr/>
        </p:nvPicPr>
        <p:blipFill>
          <a:blip cstate="print"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1" l="84695" r="46" t="821"/>
          <a:stretch>
            <a:fillRect/>
          </a:stretch>
        </p:blipFill>
        <p:spPr bwMode="auto">
          <a:xfrm>
            <a:off x="7451725" y="1158875"/>
            <a:ext cx="1485900" cy="42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6675" name="Picture 147"/>
          <p:cNvPicPr>
            <a:picLocks noChangeArrowheads="1" noChangeAspect="1"/>
          </p:cNvPicPr>
          <p:nvPr/>
        </p:nvPicPr>
        <p:blipFill>
          <a:blip cstate="print"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 b="296" r="83675" t="404"/>
          <a:stretch>
            <a:fillRect/>
          </a:stretch>
        </p:blipFill>
        <p:spPr bwMode="auto">
          <a:xfrm>
            <a:off x="1079500" y="1147763"/>
            <a:ext cx="158432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6676" name="Picture 148"/>
          <p:cNvPicPr>
            <a:picLocks noChangeArrowheads="1" noChangeAspect="1"/>
          </p:cNvPicPr>
          <p:nvPr/>
        </p:nvPicPr>
        <p:blipFill>
          <a:blip cstate="print"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8000"/>
          </a:blip>
          <a:srcRect b="1173" l="34368" r="49862"/>
          <a:stretch>
            <a:fillRect/>
          </a:stretch>
        </p:blipFill>
        <p:spPr bwMode="auto">
          <a:xfrm>
            <a:off x="3167063" y="1125538"/>
            <a:ext cx="1538287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6677" name="Picture 149"/>
          <p:cNvPicPr>
            <a:picLocks noChangeArrowheads="1" noChangeAspect="1"/>
          </p:cNvPicPr>
          <p:nvPr/>
        </p:nvPicPr>
        <p:blipFill>
          <a:blip cstate="print"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2000"/>
          </a:blip>
          <a:srcRect b="1261" l="50822" r="32987" t="282"/>
          <a:stretch>
            <a:fillRect/>
          </a:stretch>
        </p:blipFill>
        <p:spPr bwMode="auto">
          <a:xfrm>
            <a:off x="5349875" y="1136650"/>
            <a:ext cx="158432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6678" name="Text Box 150"/>
          <p:cNvSpPr txBox="1">
            <a:spLocks noChangeArrowheads="1"/>
          </p:cNvSpPr>
          <p:nvPr/>
        </p:nvSpPr>
        <p:spPr bwMode="auto">
          <a:xfrm>
            <a:off x="0" y="5949950"/>
            <a:ext cx="11509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b="1" lang="uk-UA" sz="2400">
                <a:solidFill>
                  <a:srgbClr val="006600"/>
                </a:solidFill>
                <a:latin charset="0" pitchFamily="18" typeface="Times New Roman"/>
              </a:rPr>
              <a:t>Гумус</a:t>
            </a:r>
            <a:endParaRPr b="1" lang="ru-RU" sz="2400">
              <a:solidFill>
                <a:srgbClr val="006600"/>
              </a:solidFill>
              <a:latin charset="0" pitchFamily="18" typeface="Times New Roman"/>
            </a:endParaRPr>
          </a:p>
        </p:txBody>
      </p:sp>
      <p:sp>
        <p:nvSpPr>
          <p:cNvPr id="406679" name="Text Box 151"/>
          <p:cNvSpPr txBox="1">
            <a:spLocks noChangeArrowheads="1"/>
          </p:cNvSpPr>
          <p:nvPr/>
        </p:nvSpPr>
        <p:spPr bwMode="auto">
          <a:xfrm>
            <a:off x="1176338" y="5916613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b="1" i="1" lang="uk-UA" sz="2400">
                <a:solidFill>
                  <a:schemeClr val="accent2"/>
                </a:solidFill>
                <a:latin charset="0" pitchFamily="18" typeface="Times New Roman"/>
              </a:rPr>
              <a:t>5-15 см, 2,5%</a:t>
            </a:r>
            <a:endParaRPr b="1" i="1" lang="ru-RU" sz="2400">
              <a:solidFill>
                <a:schemeClr val="accent2"/>
              </a:solidFill>
              <a:latin charset="0" pitchFamily="18" typeface="Times New Roman"/>
            </a:endParaRPr>
          </a:p>
        </p:txBody>
      </p:sp>
      <p:sp>
        <p:nvSpPr>
          <p:cNvPr id="406680" name="Text Box 152"/>
          <p:cNvSpPr txBox="1">
            <a:spLocks noChangeArrowheads="1"/>
          </p:cNvSpPr>
          <p:nvPr/>
        </p:nvSpPr>
        <p:spPr bwMode="auto">
          <a:xfrm>
            <a:off x="3276600" y="5949950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b="1" i="1" lang="uk-UA" sz="2400">
                <a:solidFill>
                  <a:srgbClr val="FF0000"/>
                </a:solidFill>
                <a:latin charset="0" pitchFamily="18" typeface="Times New Roman"/>
              </a:rPr>
              <a:t>20-30 см, 5%</a:t>
            </a:r>
            <a:endParaRPr b="1" i="1" lang="ru-RU" sz="2400">
              <a:solidFill>
                <a:srgbClr val="FF0000"/>
              </a:solidFill>
              <a:latin charset="0" pitchFamily="18" typeface="Times New Roman"/>
            </a:endParaRPr>
          </a:p>
        </p:txBody>
      </p:sp>
      <p:sp>
        <p:nvSpPr>
          <p:cNvPr id="406681" name="Text Box 153"/>
          <p:cNvSpPr txBox="1">
            <a:spLocks noChangeArrowheads="1"/>
          </p:cNvSpPr>
          <p:nvPr/>
        </p:nvSpPr>
        <p:spPr bwMode="auto">
          <a:xfrm>
            <a:off x="5435600" y="5949950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b="1" i="1" lang="uk-UA" sz="2400">
                <a:solidFill>
                  <a:srgbClr val="FF0000"/>
                </a:solidFill>
                <a:latin charset="0" pitchFamily="18" typeface="Times New Roman"/>
              </a:rPr>
              <a:t>80-150 см, 8%</a:t>
            </a:r>
            <a:endParaRPr b="1" i="1" lang="ru-RU" sz="2400">
              <a:solidFill>
                <a:srgbClr val="FF0000"/>
              </a:solidFill>
              <a:latin charset="0" pitchFamily="18" typeface="Times New Roman"/>
            </a:endParaRPr>
          </a:p>
        </p:txBody>
      </p:sp>
      <p:sp>
        <p:nvSpPr>
          <p:cNvPr id="406682" name="WordArt 154"/>
          <p:cNvSpPr>
            <a:spLocks noChangeArrowheads="1" noChangeShapeType="1" noTextEdit="1"/>
          </p:cNvSpPr>
          <p:nvPr/>
        </p:nvSpPr>
        <p:spPr bwMode="auto">
          <a:xfrm>
            <a:off x="5364163" y="5861050"/>
            <a:ext cx="144462" cy="665163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r>
              <a:rPr b="1" kern="10" lang="ru-RU" sz="360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algn="ctr" dir="2700000" dist="35921" rotWithShape="0">
                    <a:schemeClr val="tx1"/>
                  </a:outerShdw>
                </a:effectLst>
                <a:latin typeface="Arial"/>
                <a:cs typeface="Arial"/>
              </a:rPr>
              <a:t>!</a:t>
            </a:r>
          </a:p>
        </p:txBody>
      </p:sp>
      <p:sp>
        <p:nvSpPr>
          <p:cNvPr id="406683" name="Text Box 155"/>
          <p:cNvSpPr txBox="1">
            <a:spLocks noChangeArrowheads="1"/>
          </p:cNvSpPr>
          <p:nvPr/>
        </p:nvSpPr>
        <p:spPr bwMode="auto">
          <a:xfrm>
            <a:off x="7596188" y="5932488"/>
            <a:ext cx="15478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b="1" i="1" lang="uk-UA" sz="2400">
                <a:solidFill>
                  <a:srgbClr val="FF0000"/>
                </a:solidFill>
                <a:latin charset="0" pitchFamily="18" typeface="Times New Roman"/>
              </a:rPr>
              <a:t>20-50 см, 4%</a:t>
            </a:r>
            <a:endParaRPr b="1" i="1" lang="ru-RU" sz="2400">
              <a:solidFill>
                <a:srgbClr val="FF0000"/>
              </a:solidFill>
              <a:latin charset="0" pitchFamily="18" typeface="Times New Roman"/>
            </a:endParaRPr>
          </a:p>
        </p:txBody>
      </p:sp>
      <p:sp>
        <p:nvSpPr>
          <p:cNvPr id="406532" name="AutoShape 4">
            <a:hlinkClick action="ppaction://hlinkshowjump?jump=previousslide" highlightClick="1" r:id=""/>
          </p:cNvPr>
          <p:cNvSpPr>
            <a:spLocks noChangeArrowheads="1"/>
          </p:cNvSpPr>
          <p:nvPr/>
        </p:nvSpPr>
        <p:spPr bwMode="auto">
          <a:xfrm>
            <a:off x="8388350" y="6553200"/>
            <a:ext cx="381000" cy="304800"/>
          </a:xfrm>
          <a:prstGeom prst="actionButtonBackPrevious">
            <a:avLst/>
          </a:prstGeom>
          <a:solidFill>
            <a:srgbClr val="FFFF71"/>
          </a:solidFill>
          <a:ln w="9525">
            <a:solidFill>
              <a:srgbClr val="FFFFCC"/>
            </a:solidFill>
            <a:prstDash val="sysDot"/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406533" name="AutoShape 5">
            <a:hlinkClick action="ppaction://hlinkshowjump?jump=nextslide" highlightClick="1" r:id=""/>
          </p:cNvPr>
          <p:cNvSpPr>
            <a:spLocks noChangeArrowheads="1"/>
          </p:cNvSpPr>
          <p:nvPr/>
        </p:nvSpPr>
        <p:spPr bwMode="auto">
          <a:xfrm>
            <a:off x="8763000" y="6553200"/>
            <a:ext cx="381000" cy="304800"/>
          </a:xfrm>
          <a:prstGeom prst="actionButtonForwardNext">
            <a:avLst/>
          </a:prstGeom>
          <a:solidFill>
            <a:srgbClr val="FFFF71"/>
          </a:solidFill>
          <a:ln w="9525">
            <a:solidFill>
              <a:srgbClr val="FFFFCC"/>
            </a:solidFill>
            <a:prstDash val="sysDot"/>
            <a:miter lim="800000"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406684" name="Line 156"/>
          <p:cNvSpPr>
            <a:spLocks noChangeShapeType="1"/>
          </p:cNvSpPr>
          <p:nvPr/>
        </p:nvSpPr>
        <p:spPr bwMode="auto">
          <a:xfrm>
            <a:off x="4040188" y="1722438"/>
            <a:ext cx="0" cy="1081087"/>
          </a:xfrm>
          <a:prstGeom prst="line">
            <a:avLst/>
          </a:prstGeom>
          <a:noFill/>
          <a:ln cmpd="dbl" w="38100">
            <a:solidFill>
              <a:srgbClr val="FFFF71"/>
            </a:solidFill>
            <a:round/>
            <a:headEnd len="lg" type="stealth" w="lg"/>
            <a:tailEnd len="lg" type="stealth" w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6685" name="Line 157"/>
          <p:cNvSpPr>
            <a:spLocks noChangeShapeType="1"/>
          </p:cNvSpPr>
          <p:nvPr/>
        </p:nvSpPr>
        <p:spPr bwMode="auto">
          <a:xfrm>
            <a:off x="6272213" y="1728788"/>
            <a:ext cx="0" cy="2592387"/>
          </a:xfrm>
          <a:prstGeom prst="line">
            <a:avLst/>
          </a:prstGeom>
          <a:noFill/>
          <a:ln cmpd="dbl" w="38100">
            <a:solidFill>
              <a:srgbClr val="FFFF71"/>
            </a:solidFill>
            <a:round/>
            <a:headEnd len="lg" type="stealth" w="lg"/>
            <a:tailEnd len="lg" type="stealth" w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6686" name="Line 158"/>
          <p:cNvSpPr>
            <a:spLocks noChangeShapeType="1"/>
          </p:cNvSpPr>
          <p:nvPr/>
        </p:nvSpPr>
        <p:spPr bwMode="auto">
          <a:xfrm>
            <a:off x="8283575" y="1700213"/>
            <a:ext cx="0" cy="1657350"/>
          </a:xfrm>
          <a:prstGeom prst="line">
            <a:avLst/>
          </a:prstGeom>
          <a:noFill/>
          <a:ln cmpd="dbl" w="38100">
            <a:solidFill>
              <a:srgbClr val="FFFF71"/>
            </a:solidFill>
            <a:round/>
            <a:headEnd len="lg" type="stealth" w="lg"/>
            <a:tailEnd len="lg" type="stealth" w="lg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162"/>
          <p:cNvGrpSpPr>
            <a:grpSpLocks/>
          </p:cNvGrpSpPr>
          <p:nvPr/>
        </p:nvGrpSpPr>
        <p:grpSpPr bwMode="auto">
          <a:xfrm>
            <a:off x="1979613" y="1357313"/>
            <a:ext cx="0" cy="793750"/>
            <a:chOff x="1247" y="855"/>
            <a:chExt cx="0" cy="500"/>
          </a:xfrm>
        </p:grpSpPr>
        <p:sp>
          <p:nvSpPr>
            <p:cNvPr id="406688" name="Line 160"/>
            <p:cNvSpPr>
              <a:spLocks noChangeShapeType="1"/>
            </p:cNvSpPr>
            <p:nvPr/>
          </p:nvSpPr>
          <p:spPr bwMode="auto">
            <a:xfrm>
              <a:off x="1247" y="1117"/>
              <a:ext cx="0" cy="238"/>
            </a:xfrm>
            <a:prstGeom prst="line">
              <a:avLst/>
            </a:prstGeom>
            <a:noFill/>
            <a:ln cmpd="dbl" w="38100">
              <a:solidFill>
                <a:srgbClr val="FFFF00"/>
              </a:solidFill>
              <a:round/>
              <a:headEnd len="lg" type="stealth" w="lg"/>
              <a:tailEnd len="lg" type="none" w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6689" name="Line 161"/>
            <p:cNvSpPr>
              <a:spLocks noChangeShapeType="1"/>
            </p:cNvSpPr>
            <p:nvPr/>
          </p:nvSpPr>
          <p:spPr bwMode="auto">
            <a:xfrm>
              <a:off x="1247" y="855"/>
              <a:ext cx="0" cy="224"/>
            </a:xfrm>
            <a:prstGeom prst="line">
              <a:avLst/>
            </a:prstGeom>
            <a:noFill/>
            <a:ln cmpd="dbl" w="38100">
              <a:solidFill>
                <a:srgbClr val="FF0000"/>
              </a:solidFill>
              <a:round/>
              <a:headEnd len="lg" type="none" w="lg"/>
              <a:tailEnd len="lg" type="stealth" w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spd="slow">
    <p:wedge/>
    <p:sndAc>
      <p:stSnd>
        <p:snd name="Арфа.wav" r:embed="rId2"/>
      </p:stSnd>
    </p:sndAc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grpId="0" id="5" nodeType="afterEffect" presetClass="entr" presetID="49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406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406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4066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0"/>
                                        <p:tgtEl>
                                          <p:spTgt spid="4066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menu1.wav" r:embed="rId3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2000" id="15"/>
                                        <p:tgtEl>
                                          <p:spTgt spid="4066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voltage.wav" r:embed="rId4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17" nodeType="afterEffect" presetClass="entr" presetID="22" presetSubtype="8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9"/>
                                        <p:tgtEl>
                                          <p:spTgt spid="4066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arrow.wav" r:embed="rId5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0">
                      <p:stCondLst>
                        <p:cond delay="indefinite"/>
                      </p:stCondLst>
                      <p:childTnLst>
                        <p:par>
                          <p:cTn fill="hold" id="21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grpId="0" id="22" nodeType="clickEffect" presetClass="entr" presetID="38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dur="228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dur="228" fill="hold" id="25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066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28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utoRev="1" decel="50000" dur="78" fill="hold" id="27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0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8" fill="hold" id="28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0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move.wav" r:embed="rId6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9">
                      <p:stCondLst>
                        <p:cond delay="indefinite"/>
                      </p:stCondLst>
                      <p:childTnLst>
                        <p:par>
                          <p:cTn fill="hold" id="3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1" nodeType="clickEffect" presetClass="entr" presetID="22" presetSubtype="8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33"/>
                                        <p:tgtEl>
                                          <p:spTgt spid="4066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arrow.wav" r:embed="rId5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fill="hold" id="34" nodeType="withEffect" presetClass="entr" presetID="16" presetSubtype="26" repeatCount="indefinite">
                                  <p:stCondLst>
                                    <p:cond delay="0"/>
                                  </p:stCondLst>
                                  <p:endCondLst>
                                    <p:cond delay="0"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1000" id="36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7" nodeType="withEffect" presetClass="emph" presetID="35" presetSubtype="0" repeatCount="indefinite">
                                  <p:stCondLst>
                                    <p:cond delay="0"/>
                                  </p:stCondLst>
                                  <p:endCondLst>
                                    <p:cond delay="0"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dur="1000" fill="hold" id="38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id="41" nodeType="click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2000" id="43"/>
                                        <p:tgtEl>
                                          <p:spTgt spid="4066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voltage.wav" r:embed="rId4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fill="hold" id="44" nodeType="withEffect" presetClass="exit" presetID="53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2000" id="45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id="46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out">
                                      <p:cBhvr>
                                        <p:cTn dur="2000" id="4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9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50" nodeType="afterEffect" presetClass="entr" presetID="22" presetSubtype="8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52"/>
                                        <p:tgtEl>
                                          <p:spTgt spid="4066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arrow.wav" r:embed="rId5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3">
                      <p:stCondLst>
                        <p:cond delay="indefinite"/>
                      </p:stCondLst>
                      <p:childTnLst>
                        <p:par>
                          <p:cTn fill="hold" id="5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5" nodeType="clickEffect" presetClass="entr" presetID="22" presetSubtype="8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57"/>
                                        <p:tgtEl>
                                          <p:spTgt spid="4066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arrow.wav" r:embed="rId5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fill="hold" grpId="0" id="58" nodeType="withEffect" presetClass="entr" presetID="16" presetSubtype="42" repeatCount="indefinite">
                                  <p:stCondLst>
                                    <p:cond delay="0"/>
                                  </p:stCondLst>
                                  <p:endCondLst>
                                    <p:cond delay="0"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Horizontal)" transition="in">
                                      <p:cBhvr>
                                        <p:cTn dur="1000" id="60"/>
                                        <p:tgtEl>
                                          <p:spTgt spid="40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61" nodeType="withEffect" presetClass="emph" presetID="35" presetSubtype="0" repeatCount="indefinite">
                                  <p:stCondLst>
                                    <p:cond delay="0"/>
                                  </p:stCondLst>
                                  <p:endCondLst>
                                    <p:cond delay="0"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dur="1000" fill="hold" id="62"/>
                                        <p:tgtEl>
                                          <p:spTgt spid="40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3">
                      <p:stCondLst>
                        <p:cond delay="indefinite"/>
                      </p:stCondLst>
                      <p:childTnLst>
                        <p:par>
                          <p:cTn fill="hold" id="64">
                            <p:stCondLst>
                              <p:cond delay="0"/>
                            </p:stCondLst>
                            <p:childTnLst>
                              <p:par>
                                <p:cTn fill="hold" id="65" nodeType="click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2000" id="67"/>
                                        <p:tgtEl>
                                          <p:spTgt spid="4066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voltage.wav" r:embed="rId4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fill="hold" grpId="2" id="68" nodeType="withEffect" presetClass="exit" presetID="53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500" id="69"/>
                                        <p:tgtEl>
                                          <p:spTgt spid="406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id="70"/>
                                        <p:tgtEl>
                                          <p:spTgt spid="406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out">
                                      <p:cBhvr>
                                        <p:cTn dur="500" id="71"/>
                                        <p:tgtEl>
                                          <p:spTgt spid="4066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3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74" nodeType="afterEffect" presetClass="entr" presetID="22" presetSubtype="8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76"/>
                                        <p:tgtEl>
                                          <p:spTgt spid="4066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arrow.wav" r:embed="rId5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7">
                      <p:stCondLst>
                        <p:cond delay="indefinite"/>
                      </p:stCondLst>
                      <p:childTnLst>
                        <p:par>
                          <p:cTn fill="hold" id="7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9" nodeType="clickEffect" presetClass="entr" presetID="22" presetSubtype="8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81"/>
                                        <p:tgtEl>
                                          <p:spTgt spid="4066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arrow.wav" r:embed="rId5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2">
                            <p:stCondLst>
                              <p:cond delay="1000"/>
                            </p:stCondLst>
                            <p:childTnLst>
                              <p:par>
                                <p:cTn accel="100000" fill="hold" grpId="0" id="83" nodeType="afterEffect" presetClass="entr" presetID="3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85"/>
                                        <p:tgtEl>
                                          <p:spTgt spid="406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6"/>
                                        <p:tgtEl>
                                          <p:spTgt spid="406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7"/>
                                        <p:tgtEl>
                                          <p:spTgt spid="406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8"/>
                                        <p:tgtEl>
                                          <p:spTgt spid="406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SOFTCORK.WAV" r:embed="rId7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fill="hold" grpId="0" id="89" nodeType="withEffect" presetClass="entr" presetID="16" presetSubtype="42" repeatCount="indefinite">
                                  <p:stCondLst>
                                    <p:cond delay="0"/>
                                  </p:stCondLst>
                                  <p:endCondLst>
                                    <p:cond delay="0"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dur="1" fill="hold" id="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Horizontal)" transition="in">
                                      <p:cBhvr>
                                        <p:cTn dur="1000" id="91"/>
                                        <p:tgtEl>
                                          <p:spTgt spid="40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92" nodeType="withEffect" presetClass="emph" presetID="35" presetSubtype="0" repeatCount="indefinite">
                                  <p:stCondLst>
                                    <p:cond delay="0"/>
                                  </p:stCondLst>
                                  <p:endCondLst>
                                    <p:cond delay="0"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dur="1000" fill="hold" id="93"/>
                                        <p:tgtEl>
                                          <p:spTgt spid="40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4">
                      <p:stCondLst>
                        <p:cond delay="indefinite"/>
                      </p:stCondLst>
                      <p:childTnLst>
                        <p:par>
                          <p:cTn fill="hold" id="95">
                            <p:stCondLst>
                              <p:cond delay="0"/>
                            </p:stCondLst>
                            <p:childTnLst>
                              <p:par>
                                <p:cTn fill="hold" id="96" nodeType="click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2000" id="98"/>
                                        <p:tgtEl>
                                          <p:spTgt spid="4066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voltage.wav" r:embed="rId4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fill="hold" grpId="2" id="99" nodeType="withEffect" presetClass="exit" presetID="53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500" id="100"/>
                                        <p:tgtEl>
                                          <p:spTgt spid="406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id="101"/>
                                        <p:tgtEl>
                                          <p:spTgt spid="406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out">
                                      <p:cBhvr>
                                        <p:cTn dur="500" id="102"/>
                                        <p:tgtEl>
                                          <p:spTgt spid="4066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03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4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105" nodeType="afterEffect" presetClass="entr" presetID="22" presetSubtype="8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1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07"/>
                                        <p:tgtEl>
                                          <p:spTgt spid="4066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arrow.wav" r:embed="rId5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8">
                      <p:stCondLst>
                        <p:cond delay="indefinite"/>
                      </p:stCondLst>
                      <p:childTnLst>
                        <p:par>
                          <p:cTn fill="hold" id="10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0" nodeType="clickEffect" presetClass="entr" presetID="22" presetSubtype="8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1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12"/>
                                        <p:tgtEl>
                                          <p:spTgt spid="4066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delay="0" evt="begin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delay="0"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name="arrow.wav" r:embed="rId5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fill="hold" grpId="0" id="113" nodeType="withEffect" presetClass="entr" presetID="16" presetSubtype="42" repeatCount="indefinite">
                                  <p:stCondLst>
                                    <p:cond delay="0"/>
                                  </p:stCondLst>
                                  <p:endCondLst>
                                    <p:cond delay="0"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dur="1" fill="hold" id="1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Horizontal)" transition="in">
                                      <p:cBhvr>
                                        <p:cTn dur="1000" id="115"/>
                                        <p:tgtEl>
                                          <p:spTgt spid="406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1" id="116" nodeType="withEffect" presetClass="emph" presetID="35" presetSubtype="0" repeatCount="indefinite">
                                  <p:stCondLst>
                                    <p:cond delay="0"/>
                                  </p:stCondLst>
                                  <p:endCondLst>
                                    <p:cond delay="0"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dur="1000" fill="hold" id="117"/>
                                        <p:tgtEl>
                                          <p:spTgt spid="40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8">
                      <p:stCondLst>
                        <p:cond delay="indefinite"/>
                      </p:stCondLst>
                      <p:childTnLst>
                        <p:par>
                          <p:cTn fill="hold" id="119">
                            <p:stCondLst>
                              <p:cond delay="0"/>
                            </p:stCondLst>
                            <p:childTnLst>
                              <p:par>
                                <p:cTn fill="hold" grpId="2" id="120" nodeType="clickEffect" presetClass="exit" presetID="53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500" id="121"/>
                                        <p:tgtEl>
                                          <p:spTgt spid="406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id="122"/>
                                        <p:tgtEl>
                                          <p:spTgt spid="406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out">
                                      <p:cBhvr>
                                        <p:cTn dur="500" id="123"/>
                                        <p:tgtEl>
                                          <p:spTgt spid="4066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2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406662"/>
      <p:bldP grpId="0" spid="406668"/>
      <p:bldP grpId="0" spid="406669"/>
      <p:bldP grpId="0" spid="406670"/>
      <p:bldP grpId="0" spid="406671"/>
      <p:bldP grpId="0" spid="406678"/>
      <p:bldP grpId="0" spid="406679"/>
      <p:bldP grpId="0" spid="406680"/>
      <p:bldP grpId="0" spid="406681"/>
      <p:bldP animBg="1" grpId="0" spid="406682"/>
      <p:bldP grpId="0" spid="406683"/>
      <p:bldP animBg="1" grpId="0" spid="406684"/>
      <p:bldP animBg="1" grpId="1" spid="406684"/>
      <p:bldP animBg="1" grpId="2" spid="406684"/>
      <p:bldP animBg="1" grpId="0" spid="406685"/>
      <p:bldP animBg="1" grpId="1" spid="406685"/>
      <p:bldP animBg="1" grpId="2" spid="406685"/>
      <p:bldP animBg="1" grpId="0" spid="406686"/>
      <p:bldP animBg="1" grpId="1" spid="406686"/>
      <p:bldP animBg="1" grpId="2" spid="406686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2160240"/>
          </a:xfrm>
        </p:spPr>
        <p:txBody>
          <a:bodyPr/>
          <a:lstStyle/>
          <a:p>
            <a:r>
              <a:rPr lang="ru-RU" dirty="0" err="1"/>
              <a:t>Верхній</a:t>
            </a:r>
            <a:r>
              <a:rPr lang="ru-RU" dirty="0"/>
              <a:t> шар </a:t>
            </a:r>
            <a:r>
              <a:rPr lang="ru-RU" dirty="0" err="1"/>
              <a:t>зазвичай</a:t>
            </a:r>
            <a:r>
              <a:rPr lang="ru-RU" dirty="0"/>
              <a:t> </a:t>
            </a:r>
            <a:r>
              <a:rPr lang="ru-RU" dirty="0" err="1"/>
              <a:t>найтемніший</a:t>
            </a:r>
            <a:r>
              <a:rPr lang="ru-RU" dirty="0"/>
              <a:t>. У </a:t>
            </a:r>
            <a:r>
              <a:rPr lang="ru-RU" dirty="0" err="1"/>
              <a:t>ньому</a:t>
            </a:r>
            <a:r>
              <a:rPr lang="ru-RU" dirty="0"/>
              <a:t> </a:t>
            </a:r>
            <a:r>
              <a:rPr lang="ru-RU" dirty="0" err="1"/>
              <a:t>знаходиться</a:t>
            </a:r>
            <a:r>
              <a:rPr lang="ru-RU" dirty="0"/>
              <a:t> </a:t>
            </a:r>
            <a:r>
              <a:rPr lang="ru-RU" dirty="0" err="1"/>
              <a:t>коріння</a:t>
            </a:r>
            <a:r>
              <a:rPr lang="ru-RU" dirty="0"/>
              <a:t> </a:t>
            </a:r>
            <a:r>
              <a:rPr lang="ru-RU" dirty="0" err="1"/>
              <a:t>рослин</a:t>
            </a:r>
            <a:r>
              <a:rPr lang="ru-RU" dirty="0"/>
              <a:t>, </a:t>
            </a:r>
            <a:r>
              <a:rPr lang="ru-RU" dirty="0" err="1"/>
              <a:t>живуть</a:t>
            </a:r>
            <a:r>
              <a:rPr lang="ru-RU" dirty="0"/>
              <a:t> </a:t>
            </a:r>
            <a:r>
              <a:rPr lang="ru-RU" dirty="0" err="1"/>
              <a:t>комахи</a:t>
            </a:r>
            <a:r>
              <a:rPr lang="ru-RU" dirty="0"/>
              <a:t>, </a:t>
            </a:r>
            <a:r>
              <a:rPr lang="ru-RU" dirty="0" err="1"/>
              <a:t>дощові</a:t>
            </a:r>
            <a:r>
              <a:rPr lang="ru-RU" dirty="0"/>
              <a:t> </a:t>
            </a:r>
            <a:r>
              <a:rPr lang="ru-RU" dirty="0" err="1"/>
              <a:t>черв’яки</a:t>
            </a:r>
            <a:r>
              <a:rPr lang="ru-RU" dirty="0"/>
              <a:t>, </a:t>
            </a:r>
            <a:r>
              <a:rPr lang="ru-RU" dirty="0" err="1"/>
              <a:t>бактерії</a:t>
            </a:r>
            <a:r>
              <a:rPr lang="ru-RU" dirty="0"/>
              <a:t>, спори </a:t>
            </a:r>
            <a:r>
              <a:rPr lang="ru-RU" dirty="0" err="1"/>
              <a:t>грибів</a:t>
            </a:r>
            <a:r>
              <a:rPr lang="ru-RU" dirty="0"/>
              <a:t> та </a:t>
            </a:r>
            <a:r>
              <a:rPr lang="ru-RU" dirty="0" err="1"/>
              <a:t>інші</a:t>
            </a:r>
            <a:r>
              <a:rPr lang="ru-RU" dirty="0"/>
              <a:t> </a:t>
            </a:r>
            <a:r>
              <a:rPr lang="ru-RU" dirty="0" err="1"/>
              <a:t>організми</a:t>
            </a:r>
            <a:endParaRPr lang="ru-RU" dirty="0"/>
          </a:p>
        </p:txBody>
      </p:sp>
      <p:pic>
        <p:nvPicPr>
          <p:cNvPr id="4" name="Рисунок 3" descr="http://shkola.ua/web/uploads/book/21/images/5mqXPeH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48880"/>
            <a:ext cx="9144000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/>
          <a:lstStyle/>
          <a:p>
            <a:pPr algn="ctr"/>
            <a:r>
              <a:rPr lang="uk-UA" dirty="0" smtClean="0"/>
              <a:t>Дослід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Новый рисунок (5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8208912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/>
          <a:lstStyle/>
          <a:p>
            <a:pPr algn="ctr"/>
            <a:r>
              <a:rPr lang="uk-UA" dirty="0" smtClean="0"/>
              <a:t>Дослід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byology.ru/wp-content/uploads/2010/07/roz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842493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Чорнозем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bau.ua/tmp/impt/OXOTA/2-12367-2-19916-grunt-chernoze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060848"/>
            <a:ext cx="6948264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Глинозем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aquafisher.org.ua/wp-content/uploads/7Grunt_glin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88840"/>
            <a:ext cx="763284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Пісчані</a:t>
            </a:r>
            <a:r>
              <a:rPr lang="uk-UA" dirty="0" smtClean="0"/>
              <a:t> </a:t>
            </a:r>
            <a:r>
              <a:rPr lang="uk-UA" dirty="0" err="1" smtClean="0"/>
              <a:t>грунти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rembud.dp.ua/images/news/construction/rembud.dp.ua_construction_grunt_0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72816"/>
            <a:ext cx="813690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764705"/>
          <a:ext cx="8229600" cy="5559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/>
          <a:lstStyle/>
          <a:p>
            <a:r>
              <a:rPr lang="uk-UA" dirty="0" smtClean="0"/>
              <a:t>Типи </a:t>
            </a:r>
            <a:r>
              <a:rPr lang="uk-UA" dirty="0" err="1" smtClean="0"/>
              <a:t>грунтів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vseslova.com.ua/images/bse/0008/84461/2_bi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7596336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936104"/>
          </a:xfrm>
        </p:spPr>
        <p:txBody>
          <a:bodyPr/>
          <a:lstStyle/>
          <a:p>
            <a:r>
              <a:rPr lang="uk-UA" dirty="0" err="1" smtClean="0"/>
              <a:t>Грунт</a:t>
            </a:r>
            <a:r>
              <a:rPr lang="uk-UA" dirty="0" smtClean="0"/>
              <a:t> для акваріуму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aquafisher.org.ua/wp-content/uploads/3Grunt_ukladka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806489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Мета: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>
            <a:normAutofit lnSpcReduction="10000"/>
          </a:bodyPr>
          <a:lstStyle/>
          <a:p>
            <a:r>
              <a:rPr lang="ru-RU" dirty="0" err="1" smtClean="0"/>
              <a:t>Сформувати</a:t>
            </a:r>
            <a:r>
              <a:rPr lang="ru-RU" dirty="0" smtClean="0"/>
              <a:t> </a:t>
            </a:r>
            <a:r>
              <a:rPr lang="ru-RU" dirty="0" err="1" smtClean="0"/>
              <a:t>поняття</a:t>
            </a:r>
            <a:r>
              <a:rPr lang="ru-RU" dirty="0" smtClean="0"/>
              <a:t> </a:t>
            </a:r>
            <a:r>
              <a:rPr lang="ru-RU" dirty="0"/>
              <a:t>про </a:t>
            </a:r>
            <a:r>
              <a:rPr lang="ru-RU" dirty="0" err="1"/>
              <a:t>ґрунт</a:t>
            </a:r>
            <a:r>
              <a:rPr lang="ru-RU" dirty="0"/>
              <a:t> як </a:t>
            </a:r>
            <a:r>
              <a:rPr lang="ru-RU" dirty="0" err="1"/>
              <a:t>особливе</a:t>
            </a:r>
            <a:r>
              <a:rPr lang="ru-RU" dirty="0"/>
              <a:t> </a:t>
            </a:r>
            <a:r>
              <a:rPr lang="ru-RU" dirty="0" err="1"/>
              <a:t>природне</a:t>
            </a:r>
            <a:r>
              <a:rPr lang="ru-RU" dirty="0"/>
              <a:t> </a:t>
            </a:r>
            <a:r>
              <a:rPr lang="ru-RU" dirty="0" err="1"/>
              <a:t>тіло</a:t>
            </a:r>
            <a:r>
              <a:rPr lang="ru-RU" dirty="0"/>
              <a:t>, </a:t>
            </a:r>
            <a:r>
              <a:rPr lang="ru-RU" dirty="0" err="1"/>
              <a:t>визначити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склад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властивості</a:t>
            </a:r>
            <a:r>
              <a:rPr lang="ru-RU" dirty="0"/>
              <a:t>, </a:t>
            </a:r>
            <a:r>
              <a:rPr lang="ru-RU" dirty="0" err="1"/>
              <a:t>розкрити</a:t>
            </a:r>
            <a:r>
              <a:rPr lang="ru-RU" dirty="0"/>
              <a:t> роль </a:t>
            </a:r>
            <a:r>
              <a:rPr lang="ru-RU" dirty="0" err="1"/>
              <a:t>організмів</a:t>
            </a:r>
            <a:r>
              <a:rPr lang="ru-RU" dirty="0"/>
              <a:t> у </a:t>
            </a:r>
            <a:r>
              <a:rPr lang="ru-RU" dirty="0" err="1"/>
              <a:t>ґрунтоутворенні</a:t>
            </a:r>
            <a:r>
              <a:rPr lang="ru-RU" dirty="0"/>
              <a:t>, </a:t>
            </a:r>
            <a:r>
              <a:rPr lang="ru-RU" dirty="0" err="1"/>
              <a:t>значення</a:t>
            </a:r>
            <a:r>
              <a:rPr lang="ru-RU" dirty="0"/>
              <a:t> </a:t>
            </a:r>
            <a:r>
              <a:rPr lang="ru-RU" dirty="0" err="1"/>
              <a:t>ґрунту</a:t>
            </a:r>
            <a:r>
              <a:rPr lang="ru-RU" dirty="0"/>
              <a:t> для </a:t>
            </a:r>
            <a:r>
              <a:rPr lang="ru-RU" dirty="0" err="1"/>
              <a:t>живих</a:t>
            </a:r>
            <a:r>
              <a:rPr lang="ru-RU" dirty="0"/>
              <a:t> </a:t>
            </a:r>
            <a:r>
              <a:rPr lang="ru-RU" dirty="0" err="1"/>
              <a:t>організмів</a:t>
            </a:r>
            <a:r>
              <a:rPr lang="ru-RU" dirty="0"/>
              <a:t>. </a:t>
            </a:r>
            <a:r>
              <a:rPr lang="uk-UA" dirty="0"/>
              <a:t> </a:t>
            </a:r>
            <a:r>
              <a:rPr lang="uk-UA" dirty="0" smtClean="0"/>
              <a:t>ознайомитися </a:t>
            </a:r>
            <a:r>
              <a:rPr lang="uk-UA" dirty="0"/>
              <a:t>з різноманітністю ґрунтів України;</a:t>
            </a:r>
            <a:endParaRPr lang="ru-RU" dirty="0"/>
          </a:p>
          <a:p>
            <a:r>
              <a:rPr lang="uk-UA" dirty="0"/>
              <a:t> визначити місце ґрунтів у житті людини як джерела більшості продуктів харчування та середовища живлення для багатьох рослин; </a:t>
            </a:r>
            <a:endParaRPr lang="ru-RU" dirty="0"/>
          </a:p>
          <a:p>
            <a:r>
              <a:rPr lang="uk-UA" dirty="0" smtClean="0"/>
              <a:t> </a:t>
            </a:r>
            <a:r>
              <a:rPr lang="uk-UA" dirty="0" smtClean="0"/>
              <a:t>навчитися </a:t>
            </a:r>
            <a:r>
              <a:rPr lang="uk-UA" dirty="0"/>
              <a:t>складати схеми, робити висновки, аналізувати, порівнювати, працювати з малюнками; </a:t>
            </a:r>
            <a:endParaRPr lang="ru-RU" dirty="0"/>
          </a:p>
          <a:p>
            <a:r>
              <a:rPr lang="uk-UA" dirty="0" smtClean="0"/>
              <a:t>дбайливо ставитися </a:t>
            </a:r>
            <a:r>
              <a:rPr lang="uk-UA" dirty="0"/>
              <a:t>до ґрунтів.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05800" cy="792088"/>
          </a:xfrm>
        </p:spPr>
        <p:txBody>
          <a:bodyPr>
            <a:normAutofit fontScale="90000"/>
          </a:bodyPr>
          <a:lstStyle/>
          <a:p>
            <a:r>
              <a:rPr lang="ru-RU" b="1" dirty="0" err="1"/>
              <a:t>Водопроникність</a:t>
            </a:r>
            <a:r>
              <a:rPr lang="ru-RU" b="1" dirty="0"/>
              <a:t>.</a:t>
            </a:r>
            <a:endParaRPr lang="ru-RU" dirty="0"/>
          </a:p>
        </p:txBody>
      </p:sp>
      <p:pic>
        <p:nvPicPr>
          <p:cNvPr id="3" name="Рисунок 2" descr="http://freemarket.kiev.ua/images_message/564/136778/519177/50602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96752"/>
            <a:ext cx="648072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05800" cy="1080120"/>
          </a:xfrm>
        </p:spPr>
        <p:txBody>
          <a:bodyPr>
            <a:normAutofit/>
          </a:bodyPr>
          <a:lstStyle/>
          <a:p>
            <a:r>
              <a:rPr lang="ru-RU" dirty="0"/>
              <a:t>. </a:t>
            </a:r>
            <a:r>
              <a:rPr lang="ru-RU" b="1" dirty="0" err="1"/>
              <a:t>Повітропроникність</a:t>
            </a:r>
            <a:endParaRPr lang="ru-RU" dirty="0"/>
          </a:p>
        </p:txBody>
      </p:sp>
      <p:pic>
        <p:nvPicPr>
          <p:cNvPr id="3" name="Рисунок 2" descr="http://at-its.com/uploads/posts/2012-11-16/grunt-dlja-orhidej-svoimi-rukami_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916832"/>
            <a:ext cx="640871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Властивості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5400" dirty="0"/>
              <a:t>1 </a:t>
            </a:r>
            <a:r>
              <a:rPr lang="ru-RU" sz="5400" dirty="0" err="1"/>
              <a:t>Родючість</a:t>
            </a:r>
            <a:endParaRPr lang="ru-RU" sz="5400" dirty="0"/>
          </a:p>
          <a:p>
            <a:r>
              <a:rPr lang="ru-RU" sz="5400" dirty="0"/>
              <a:t>2 </a:t>
            </a:r>
            <a:r>
              <a:rPr lang="ru-RU" sz="5400" dirty="0" err="1"/>
              <a:t>Водопроникність</a:t>
            </a:r>
            <a:endParaRPr lang="ru-RU" sz="5400" dirty="0"/>
          </a:p>
          <a:p>
            <a:r>
              <a:rPr lang="ru-RU" sz="5400" dirty="0"/>
              <a:t>3 </a:t>
            </a:r>
            <a:r>
              <a:rPr lang="ru-RU" sz="5400" dirty="0" err="1"/>
              <a:t>Повітропроникність</a:t>
            </a:r>
            <a:endParaRPr lang="ru-RU" sz="54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ukrmap.su/program2010/g8/g8_26_files/image008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Дайте відповіді на запитання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1.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таке</a:t>
            </a:r>
            <a:r>
              <a:rPr lang="ru-RU" dirty="0"/>
              <a:t> </a:t>
            </a:r>
            <a:r>
              <a:rPr lang="ru-RU" dirty="0" err="1"/>
              <a:t>ґрунт</a:t>
            </a:r>
            <a:r>
              <a:rPr lang="ru-RU" dirty="0"/>
              <a:t>?</a:t>
            </a:r>
          </a:p>
          <a:p>
            <a:pPr>
              <a:buNone/>
            </a:pPr>
            <a:r>
              <a:rPr lang="ru-RU" dirty="0"/>
              <a:t>2. </a:t>
            </a:r>
            <a:r>
              <a:rPr lang="ru-RU" dirty="0" err="1"/>
              <a:t>Який</a:t>
            </a:r>
            <a:r>
              <a:rPr lang="ru-RU" dirty="0"/>
              <a:t> склад </a:t>
            </a:r>
            <a:r>
              <a:rPr lang="ru-RU" dirty="0" err="1"/>
              <a:t>ґрунту</a:t>
            </a:r>
            <a:r>
              <a:rPr lang="ru-RU" dirty="0"/>
              <a:t>?</a:t>
            </a:r>
          </a:p>
          <a:p>
            <a:pPr>
              <a:buNone/>
            </a:pPr>
            <a:r>
              <a:rPr lang="ru-RU" dirty="0"/>
              <a:t>3.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властивості</a:t>
            </a:r>
            <a:r>
              <a:rPr lang="ru-RU" dirty="0"/>
              <a:t>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ґрунт</a:t>
            </a:r>
            <a:r>
              <a:rPr lang="ru-RU" dirty="0"/>
              <a:t>?</a:t>
            </a:r>
          </a:p>
          <a:p>
            <a:pPr>
              <a:buNone/>
            </a:pPr>
            <a:r>
              <a:rPr lang="ru-RU" dirty="0"/>
              <a:t>4. Як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з</a:t>
            </a:r>
            <a:r>
              <a:rPr lang="ru-RU" dirty="0"/>
              <a:t> </a:t>
            </a:r>
            <a:r>
              <a:rPr lang="ru-RU" dirty="0" err="1"/>
              <a:t>чого</a:t>
            </a:r>
            <a:r>
              <a:rPr lang="ru-RU" dirty="0"/>
              <a:t> </a:t>
            </a:r>
            <a:r>
              <a:rPr lang="ru-RU" dirty="0" err="1"/>
              <a:t>утворюється</a:t>
            </a:r>
            <a:r>
              <a:rPr lang="ru-RU" dirty="0"/>
              <a:t> гумус?</a:t>
            </a:r>
          </a:p>
          <a:p>
            <a:pPr>
              <a:buNone/>
            </a:pPr>
            <a:r>
              <a:rPr lang="ru-RU" dirty="0"/>
              <a:t>5.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живі</a:t>
            </a:r>
            <a:r>
              <a:rPr lang="ru-RU" dirty="0"/>
              <a:t> </a:t>
            </a:r>
            <a:r>
              <a:rPr lang="ru-RU" dirty="0" err="1"/>
              <a:t>організми</a:t>
            </a:r>
            <a:r>
              <a:rPr lang="ru-RU" dirty="0"/>
              <a:t> </a:t>
            </a:r>
            <a:r>
              <a:rPr lang="ru-RU" dirty="0" err="1"/>
              <a:t>мешкають</a:t>
            </a:r>
            <a:r>
              <a:rPr lang="ru-RU" dirty="0"/>
              <a:t> у </a:t>
            </a:r>
            <a:r>
              <a:rPr lang="ru-RU" dirty="0" err="1"/>
              <a:t>ґрунті</a:t>
            </a:r>
            <a:r>
              <a:rPr lang="ru-RU" dirty="0"/>
              <a:t>? Як вони </a:t>
            </a:r>
            <a:r>
              <a:rPr lang="ru-RU" dirty="0" err="1"/>
              <a:t>пристосувалися</a:t>
            </a:r>
            <a:r>
              <a:rPr lang="ru-RU" dirty="0"/>
              <a:t> до</a:t>
            </a:r>
          </a:p>
          <a:p>
            <a:pPr>
              <a:buNone/>
            </a:pPr>
            <a:r>
              <a:rPr lang="ru-RU" dirty="0" err="1"/>
              <a:t>життя</a:t>
            </a:r>
            <a:r>
              <a:rPr lang="ru-RU" dirty="0"/>
              <a:t> в </a:t>
            </a:r>
            <a:r>
              <a:rPr lang="ru-RU" dirty="0" err="1"/>
              <a:t>ґрунті</a:t>
            </a:r>
            <a:r>
              <a:rPr lang="ru-RU" dirty="0"/>
              <a:t>?</a:t>
            </a:r>
          </a:p>
          <a:p>
            <a:pPr>
              <a:buNone/>
            </a:pPr>
            <a:r>
              <a:rPr lang="ru-RU" dirty="0"/>
              <a:t>6. Яке </a:t>
            </a:r>
            <a:r>
              <a:rPr lang="ru-RU" dirty="0" err="1"/>
              <a:t>значення</a:t>
            </a:r>
            <a:r>
              <a:rPr lang="ru-RU" dirty="0"/>
              <a:t>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ґрунт</a:t>
            </a:r>
            <a:r>
              <a:rPr lang="ru-RU" dirty="0"/>
              <a:t> для </a:t>
            </a:r>
            <a:r>
              <a:rPr lang="ru-RU" dirty="0" err="1"/>
              <a:t>життя</a:t>
            </a:r>
            <a:r>
              <a:rPr lang="ru-RU" dirty="0"/>
              <a:t> </a:t>
            </a:r>
            <a:r>
              <a:rPr lang="ru-RU" dirty="0" err="1"/>
              <a:t>людини</a:t>
            </a:r>
            <a:r>
              <a:rPr lang="ru-RU" dirty="0"/>
              <a:t>?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Гра</a:t>
            </a:r>
            <a:r>
              <a:rPr lang="ru-RU" b="1" dirty="0" smtClean="0"/>
              <a:t> «</a:t>
            </a:r>
            <a:r>
              <a:rPr lang="ru-RU" b="1" dirty="0" err="1" smtClean="0"/>
              <a:t>Схожі</a:t>
            </a:r>
            <a:r>
              <a:rPr lang="ru-RU" b="1" dirty="0" smtClean="0"/>
              <a:t> — </a:t>
            </a:r>
            <a:r>
              <a:rPr lang="ru-RU" b="1" dirty="0" err="1" smtClean="0"/>
              <a:t>несхожі</a:t>
            </a:r>
            <a:r>
              <a:rPr lang="ru-RU" b="1" dirty="0" smtClean="0"/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827584" y="2564904"/>
          <a:ext cx="71761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Прочитати текст у підручнику.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924944"/>
            <a:ext cx="8589640" cy="1872208"/>
          </a:xfrm>
        </p:spPr>
        <p:txBody>
          <a:bodyPr>
            <a:noAutofit/>
          </a:bodyPr>
          <a:lstStyle/>
          <a:p>
            <a:r>
              <a:rPr lang="ru-RU" sz="7200" b="1" dirty="0" err="1" smtClean="0"/>
              <a:t>Що</a:t>
            </a:r>
            <a:r>
              <a:rPr lang="ru-RU" sz="7200" b="1" dirty="0" smtClean="0"/>
              <a:t> </a:t>
            </a:r>
            <a:r>
              <a:rPr lang="ru-RU" sz="7200" b="1" dirty="0" err="1" smtClean="0"/>
              <a:t>ви</a:t>
            </a:r>
            <a:r>
              <a:rPr lang="ru-RU" sz="7200" b="1" dirty="0" smtClean="0"/>
              <a:t> </a:t>
            </a:r>
            <a:r>
              <a:rPr lang="ru-RU" sz="7200" b="1" dirty="0" err="1" smtClean="0"/>
              <a:t>знаєте</a:t>
            </a:r>
            <a:r>
              <a:rPr lang="ru-RU" sz="7200" b="1" dirty="0" smtClean="0"/>
              <a:t> про грунт?</a:t>
            </a:r>
            <a:r>
              <a:rPr lang="ru-RU" sz="7200" b="1" dirty="0"/>
              <a:t/>
            </a:r>
            <a:br>
              <a:rPr lang="ru-RU" sz="7200" b="1" dirty="0"/>
            </a:br>
            <a:endParaRPr lang="ru-RU" sz="72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rot.com.ua/wp-content/uploads/2012/08/grunt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upload.wikimedia.org/wikipedia/commons/4/46/Stagnogley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ti.kiev.ua/uploads/posts/2011-02/1297522086_untitle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5" name="AutoShape 7" descr="Точечная сетка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382000" y="6553200"/>
            <a:ext cx="381000" cy="304800"/>
          </a:xfrm>
          <a:prstGeom prst="actionButtonBackPrevious">
            <a:avLst/>
          </a:prstGeom>
          <a:pattFill prst="dotGrid">
            <a:fgClr>
              <a:srgbClr val="B2B2B2"/>
            </a:fgClr>
            <a:bgClr>
              <a:srgbClr val="FFFFCC"/>
            </a:bgClr>
          </a:pattFill>
          <a:ln w="9525">
            <a:solidFill>
              <a:srgbClr val="FFFFCC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1416" name="AutoShape 8" descr="Точечная сетка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63000" y="6553200"/>
            <a:ext cx="381000" cy="304800"/>
          </a:xfrm>
          <a:prstGeom prst="actionButtonForwardNext">
            <a:avLst/>
          </a:prstGeom>
          <a:pattFill prst="dotGrid">
            <a:fgClr>
              <a:srgbClr val="B2B2B2"/>
            </a:fgClr>
            <a:bgClr>
              <a:srgbClr val="FFFFCC"/>
            </a:bgClr>
          </a:pattFill>
          <a:ln w="9525">
            <a:solidFill>
              <a:srgbClr val="FFFFCC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1417" name="WordArt 9"/>
          <p:cNvSpPr>
            <a:spLocks noChangeArrowheads="1" noChangeShapeType="1" noTextEdit="1"/>
          </p:cNvSpPr>
          <p:nvPr/>
        </p:nvSpPr>
        <p:spPr bwMode="auto">
          <a:xfrm>
            <a:off x="1042988" y="100013"/>
            <a:ext cx="6842125" cy="614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algn="ctr" rotWithShape="0">
                    <a:schemeClr val="tx1"/>
                  </a:outerShdw>
                </a:effectLst>
                <a:latin typeface="Comic Sans MS"/>
              </a:rPr>
              <a:t>Як утворюються ґрунти</a:t>
            </a:r>
          </a:p>
        </p:txBody>
      </p:sp>
      <p:sp>
        <p:nvSpPr>
          <p:cNvPr id="401421" name="AutoShape 13"/>
          <p:cNvSpPr>
            <a:spLocks noChangeArrowheads="1"/>
          </p:cNvSpPr>
          <p:nvPr/>
        </p:nvSpPr>
        <p:spPr bwMode="auto">
          <a:xfrm>
            <a:off x="1936750" y="847725"/>
            <a:ext cx="4786313" cy="508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CC"/>
              </a:gs>
              <a:gs pos="100000">
                <a:srgbClr val="FFA3A3"/>
              </a:gs>
            </a:gsLst>
            <a:path path="shape">
              <a:fillToRect l="50000" t="50000" r="50000" b="50000"/>
            </a:path>
          </a:gradFill>
          <a:ln w="38100" cmpd="dbl">
            <a:solidFill>
              <a:srgbClr val="CC0000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uk-UA" sz="2800" b="1">
                <a:solidFill>
                  <a:srgbClr val="CC0000"/>
                </a:solidFill>
                <a:latin typeface="Times New Roman" pitchFamily="18" charset="0"/>
              </a:rPr>
              <a:t>Чинники ґрунтоутворення</a:t>
            </a:r>
            <a:endParaRPr lang="ru-RU" sz="2800" b="1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401422" name="Freeform 14"/>
          <p:cNvSpPr>
            <a:spLocks/>
          </p:cNvSpPr>
          <p:nvPr/>
        </p:nvSpPr>
        <p:spPr bwMode="auto">
          <a:xfrm>
            <a:off x="150813" y="1060450"/>
            <a:ext cx="1758950" cy="776288"/>
          </a:xfrm>
          <a:custGeom>
            <a:avLst/>
            <a:gdLst/>
            <a:ahLst/>
            <a:cxnLst>
              <a:cxn ang="0">
                <a:pos x="1108" y="0"/>
              </a:cxn>
              <a:cxn ang="0">
                <a:pos x="0" y="0"/>
              </a:cxn>
              <a:cxn ang="0">
                <a:pos x="0" y="489"/>
              </a:cxn>
              <a:cxn ang="0">
                <a:pos x="184" y="484"/>
              </a:cxn>
            </a:cxnLst>
            <a:rect l="0" t="0" r="r" b="b"/>
            <a:pathLst>
              <a:path w="1108" h="489">
                <a:moveTo>
                  <a:pt x="1108" y="0"/>
                </a:moveTo>
                <a:lnTo>
                  <a:pt x="0" y="0"/>
                </a:lnTo>
                <a:lnTo>
                  <a:pt x="0" y="489"/>
                </a:lnTo>
                <a:lnTo>
                  <a:pt x="184" y="484"/>
                </a:lnTo>
              </a:path>
            </a:pathLst>
          </a:custGeom>
          <a:noFill/>
          <a:ln w="57150" cmpd="sng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1440" name="Rectangle 32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50850" y="1595438"/>
            <a:ext cx="7450138" cy="450850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100000">
                <a:srgbClr val="8FD4FF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70000"/>
              </a:lnSpc>
            </a:pPr>
            <a:r>
              <a:rPr lang="uk-UA" sz="2400" b="1">
                <a:solidFill>
                  <a:schemeClr val="accent2"/>
                </a:solidFill>
                <a:latin typeface="Times New Roman" pitchFamily="18" charset="0"/>
              </a:rPr>
              <a:t>1. Вивітрювання</a:t>
            </a:r>
            <a:endParaRPr lang="ru-RU" sz="24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401441" name="Text Box 33"/>
          <p:cNvSpPr txBox="1">
            <a:spLocks noChangeArrowheads="1"/>
          </p:cNvSpPr>
          <p:nvPr/>
        </p:nvSpPr>
        <p:spPr bwMode="auto">
          <a:xfrm>
            <a:off x="2892425" y="1633538"/>
            <a:ext cx="51308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uk-UA" sz="2200" b="1" i="1">
                <a:solidFill>
                  <a:schemeClr val="accent2"/>
                </a:solidFill>
                <a:latin typeface="Times New Roman" pitchFamily="18" charset="0"/>
              </a:rPr>
              <a:t>(руйнування та зміна гірських порід)</a:t>
            </a:r>
            <a:endParaRPr lang="ru-RU" sz="2200" b="1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401443" name="Rectangle 35"/>
          <p:cNvSpPr>
            <a:spLocks noChangeArrowheads="1"/>
          </p:cNvSpPr>
          <p:nvPr/>
        </p:nvSpPr>
        <p:spPr bwMode="auto">
          <a:xfrm>
            <a:off x="444500" y="2232025"/>
            <a:ext cx="2376488" cy="450850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rgbClr val="FFFF75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70000"/>
              </a:lnSpc>
            </a:pPr>
            <a:r>
              <a:rPr lang="uk-UA" sz="2400" b="1" i="1">
                <a:solidFill>
                  <a:srgbClr val="663300"/>
                </a:solidFill>
                <a:latin typeface="Times New Roman" pitchFamily="18" charset="0"/>
              </a:rPr>
              <a:t>фізичне</a:t>
            </a:r>
            <a:endParaRPr lang="ru-RU" sz="2400" b="1" i="1">
              <a:solidFill>
                <a:srgbClr val="663300"/>
              </a:solidFill>
              <a:latin typeface="Times New Roman" pitchFamily="18" charset="0"/>
            </a:endParaRPr>
          </a:p>
        </p:txBody>
      </p:sp>
      <p:sp>
        <p:nvSpPr>
          <p:cNvPr id="401444" name="Freeform 36"/>
          <p:cNvSpPr>
            <a:spLocks/>
          </p:cNvSpPr>
          <p:nvPr/>
        </p:nvSpPr>
        <p:spPr bwMode="auto">
          <a:xfrm>
            <a:off x="1755775" y="2030413"/>
            <a:ext cx="1588" cy="185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117"/>
              </a:cxn>
            </a:cxnLst>
            <a:rect l="0" t="0" r="r" b="b"/>
            <a:pathLst>
              <a:path w="1" h="117">
                <a:moveTo>
                  <a:pt x="0" y="0"/>
                </a:moveTo>
                <a:lnTo>
                  <a:pt x="1" y="117"/>
                </a:lnTo>
              </a:path>
            </a:pathLst>
          </a:custGeom>
          <a:noFill/>
          <a:ln w="57150" cmpd="sng">
            <a:solidFill>
              <a:srgbClr val="66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1445" name="Rectangle 37"/>
          <p:cNvSpPr>
            <a:spLocks noChangeArrowheads="1"/>
          </p:cNvSpPr>
          <p:nvPr/>
        </p:nvSpPr>
        <p:spPr bwMode="auto">
          <a:xfrm>
            <a:off x="3063875" y="2232025"/>
            <a:ext cx="2376488" cy="450850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rgbClr val="FFFF75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70000"/>
              </a:lnSpc>
            </a:pPr>
            <a:r>
              <a:rPr lang="uk-UA" sz="2400" b="1" i="1">
                <a:solidFill>
                  <a:srgbClr val="663300"/>
                </a:solidFill>
                <a:latin typeface="Times New Roman" pitchFamily="18" charset="0"/>
              </a:rPr>
              <a:t>хімічне</a:t>
            </a:r>
            <a:endParaRPr lang="ru-RU" sz="2400" b="1" i="1">
              <a:solidFill>
                <a:srgbClr val="663300"/>
              </a:solidFill>
              <a:latin typeface="Times New Roman" pitchFamily="18" charset="0"/>
            </a:endParaRPr>
          </a:p>
        </p:txBody>
      </p:sp>
      <p:sp>
        <p:nvSpPr>
          <p:cNvPr id="401446" name="Freeform 38"/>
          <p:cNvSpPr>
            <a:spLocks/>
          </p:cNvSpPr>
          <p:nvPr/>
        </p:nvSpPr>
        <p:spPr bwMode="auto">
          <a:xfrm>
            <a:off x="4352925" y="2030413"/>
            <a:ext cx="1588" cy="185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117"/>
              </a:cxn>
            </a:cxnLst>
            <a:rect l="0" t="0" r="r" b="b"/>
            <a:pathLst>
              <a:path w="1" h="117">
                <a:moveTo>
                  <a:pt x="0" y="0"/>
                </a:moveTo>
                <a:lnTo>
                  <a:pt x="1" y="117"/>
                </a:lnTo>
              </a:path>
            </a:pathLst>
          </a:custGeom>
          <a:noFill/>
          <a:ln w="57150" cmpd="sng">
            <a:solidFill>
              <a:srgbClr val="66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1447" name="Rectangle 39"/>
          <p:cNvSpPr>
            <a:spLocks noChangeArrowheads="1"/>
          </p:cNvSpPr>
          <p:nvPr/>
        </p:nvSpPr>
        <p:spPr bwMode="auto">
          <a:xfrm>
            <a:off x="5695950" y="2232025"/>
            <a:ext cx="2205038" cy="450850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rgbClr val="FFFF75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70000"/>
              </a:lnSpc>
            </a:pPr>
            <a:r>
              <a:rPr lang="uk-UA" sz="2400" b="1" i="1">
                <a:solidFill>
                  <a:srgbClr val="663300"/>
                </a:solidFill>
                <a:latin typeface="Times New Roman" pitchFamily="18" charset="0"/>
              </a:rPr>
              <a:t>органічне</a:t>
            </a:r>
            <a:endParaRPr lang="ru-RU" sz="2400" b="1" i="1">
              <a:solidFill>
                <a:srgbClr val="663300"/>
              </a:solidFill>
              <a:latin typeface="Times New Roman" pitchFamily="18" charset="0"/>
            </a:endParaRPr>
          </a:p>
        </p:txBody>
      </p:sp>
      <p:sp>
        <p:nvSpPr>
          <p:cNvPr id="401448" name="Freeform 40"/>
          <p:cNvSpPr>
            <a:spLocks/>
          </p:cNvSpPr>
          <p:nvPr/>
        </p:nvSpPr>
        <p:spPr bwMode="auto">
          <a:xfrm>
            <a:off x="6962775" y="2030413"/>
            <a:ext cx="1588" cy="185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117"/>
              </a:cxn>
            </a:cxnLst>
            <a:rect l="0" t="0" r="r" b="b"/>
            <a:pathLst>
              <a:path w="1" h="117">
                <a:moveTo>
                  <a:pt x="0" y="0"/>
                </a:moveTo>
                <a:lnTo>
                  <a:pt x="1" y="117"/>
                </a:lnTo>
              </a:path>
            </a:pathLst>
          </a:custGeom>
          <a:noFill/>
          <a:ln w="57150" cmpd="sng">
            <a:solidFill>
              <a:srgbClr val="66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1449" name="AutoShape 41"/>
          <p:cNvSpPr>
            <a:spLocks/>
          </p:cNvSpPr>
          <p:nvPr/>
        </p:nvSpPr>
        <p:spPr bwMode="auto">
          <a:xfrm rot="5400000">
            <a:off x="4087019" y="-889794"/>
            <a:ext cx="215900" cy="7412038"/>
          </a:xfrm>
          <a:prstGeom prst="rightBrace">
            <a:avLst>
              <a:gd name="adj1" fmla="val 28609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1450" name="Text Box 42"/>
          <p:cNvSpPr txBox="1">
            <a:spLocks noChangeArrowheads="1"/>
          </p:cNvSpPr>
          <p:nvPr/>
        </p:nvSpPr>
        <p:spPr bwMode="auto">
          <a:xfrm>
            <a:off x="914400" y="2841625"/>
            <a:ext cx="698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uk-UA" sz="2400" b="1">
                <a:solidFill>
                  <a:srgbClr val="FF3300"/>
                </a:solidFill>
                <a:latin typeface="Times New Roman" pitchFamily="18" charset="0"/>
              </a:rPr>
              <a:t>Кора вивітрювання</a:t>
            </a:r>
            <a:r>
              <a:rPr lang="uk-UA" sz="2400" b="1" i="1">
                <a:solidFill>
                  <a:schemeClr val="accent2"/>
                </a:solidFill>
                <a:latin typeface="Times New Roman" pitchFamily="18" charset="0"/>
              </a:rPr>
              <a:t> – шар пухких гірських порід</a:t>
            </a:r>
            <a:endParaRPr lang="ru-RU" sz="2400" b="1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401451" name="Freeform 43"/>
          <p:cNvSpPr>
            <a:spLocks/>
          </p:cNvSpPr>
          <p:nvPr/>
        </p:nvSpPr>
        <p:spPr bwMode="auto">
          <a:xfrm>
            <a:off x="152400" y="1812925"/>
            <a:ext cx="301625" cy="17097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" y="1077"/>
              </a:cxn>
              <a:cxn ang="0">
                <a:pos x="190" y="1075"/>
              </a:cxn>
            </a:cxnLst>
            <a:rect l="0" t="0" r="r" b="b"/>
            <a:pathLst>
              <a:path w="190" h="1077">
                <a:moveTo>
                  <a:pt x="0" y="0"/>
                </a:moveTo>
                <a:lnTo>
                  <a:pt x="3" y="1077"/>
                </a:lnTo>
                <a:lnTo>
                  <a:pt x="190" y="1075"/>
                </a:lnTo>
              </a:path>
            </a:pathLst>
          </a:custGeom>
          <a:noFill/>
          <a:ln w="57150" cmpd="sng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1452" name="Rectangle 44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55613" y="3322638"/>
            <a:ext cx="7445375" cy="450850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100000">
                <a:srgbClr val="8FD4FF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70000"/>
              </a:lnSpc>
            </a:pPr>
            <a:r>
              <a:rPr lang="uk-UA" sz="2400" b="1">
                <a:solidFill>
                  <a:schemeClr val="accent2"/>
                </a:solidFill>
                <a:latin typeface="Times New Roman" pitchFamily="18" charset="0"/>
              </a:rPr>
              <a:t>2. Живі організми</a:t>
            </a:r>
            <a:endParaRPr lang="ru-RU" sz="24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401453" name="Rectangle 45"/>
          <p:cNvSpPr>
            <a:spLocks noChangeArrowheads="1"/>
          </p:cNvSpPr>
          <p:nvPr/>
        </p:nvSpPr>
        <p:spPr bwMode="auto">
          <a:xfrm>
            <a:off x="473075" y="3971925"/>
            <a:ext cx="2376488" cy="450850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rgbClr val="FFFF75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70000"/>
              </a:lnSpc>
            </a:pPr>
            <a:r>
              <a:rPr lang="uk-UA" sz="2400" b="1" i="1">
                <a:solidFill>
                  <a:srgbClr val="663300"/>
                </a:solidFill>
                <a:latin typeface="Times New Roman" pitchFamily="18" charset="0"/>
              </a:rPr>
              <a:t>рослини</a:t>
            </a:r>
            <a:endParaRPr lang="ru-RU" sz="2400" b="1" i="1">
              <a:solidFill>
                <a:srgbClr val="663300"/>
              </a:solidFill>
              <a:latin typeface="Times New Roman" pitchFamily="18" charset="0"/>
            </a:endParaRPr>
          </a:p>
        </p:txBody>
      </p:sp>
      <p:sp>
        <p:nvSpPr>
          <p:cNvPr id="401454" name="Freeform 46"/>
          <p:cNvSpPr>
            <a:spLocks/>
          </p:cNvSpPr>
          <p:nvPr/>
        </p:nvSpPr>
        <p:spPr bwMode="auto">
          <a:xfrm>
            <a:off x="1739900" y="3770313"/>
            <a:ext cx="1588" cy="185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117"/>
              </a:cxn>
            </a:cxnLst>
            <a:rect l="0" t="0" r="r" b="b"/>
            <a:pathLst>
              <a:path w="1" h="117">
                <a:moveTo>
                  <a:pt x="0" y="0"/>
                </a:moveTo>
                <a:lnTo>
                  <a:pt x="1" y="117"/>
                </a:lnTo>
              </a:path>
            </a:pathLst>
          </a:custGeom>
          <a:noFill/>
          <a:ln w="57150" cmpd="sng">
            <a:solidFill>
              <a:srgbClr val="66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1455" name="Rectangle 47"/>
          <p:cNvSpPr>
            <a:spLocks noChangeArrowheads="1"/>
          </p:cNvSpPr>
          <p:nvPr/>
        </p:nvSpPr>
        <p:spPr bwMode="auto">
          <a:xfrm>
            <a:off x="3081338" y="3971925"/>
            <a:ext cx="2376487" cy="450850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rgbClr val="FFFF75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70000"/>
              </a:lnSpc>
            </a:pPr>
            <a:r>
              <a:rPr lang="uk-UA" sz="2400" b="1" i="1">
                <a:solidFill>
                  <a:srgbClr val="663300"/>
                </a:solidFill>
                <a:latin typeface="Times New Roman" pitchFamily="18" charset="0"/>
              </a:rPr>
              <a:t>мікроорганізми</a:t>
            </a:r>
            <a:endParaRPr lang="ru-RU" sz="2400" b="1" i="1">
              <a:solidFill>
                <a:srgbClr val="663300"/>
              </a:solidFill>
              <a:latin typeface="Times New Roman" pitchFamily="18" charset="0"/>
            </a:endParaRPr>
          </a:p>
        </p:txBody>
      </p:sp>
      <p:sp>
        <p:nvSpPr>
          <p:cNvPr id="401456" name="Freeform 48"/>
          <p:cNvSpPr>
            <a:spLocks/>
          </p:cNvSpPr>
          <p:nvPr/>
        </p:nvSpPr>
        <p:spPr bwMode="auto">
          <a:xfrm>
            <a:off x="4337050" y="3770313"/>
            <a:ext cx="1588" cy="185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117"/>
              </a:cxn>
            </a:cxnLst>
            <a:rect l="0" t="0" r="r" b="b"/>
            <a:pathLst>
              <a:path w="1" h="117">
                <a:moveTo>
                  <a:pt x="0" y="0"/>
                </a:moveTo>
                <a:lnTo>
                  <a:pt x="1" y="117"/>
                </a:lnTo>
              </a:path>
            </a:pathLst>
          </a:custGeom>
          <a:noFill/>
          <a:ln w="57150" cmpd="sng">
            <a:solidFill>
              <a:srgbClr val="66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1457" name="Rectangle 49"/>
          <p:cNvSpPr>
            <a:spLocks noChangeArrowheads="1"/>
          </p:cNvSpPr>
          <p:nvPr/>
        </p:nvSpPr>
        <p:spPr bwMode="auto">
          <a:xfrm>
            <a:off x="5680075" y="3971925"/>
            <a:ext cx="2220913" cy="450850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rgbClr val="FFFF75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70000"/>
              </a:lnSpc>
            </a:pPr>
            <a:r>
              <a:rPr lang="uk-UA" sz="2400" b="1" i="1">
                <a:solidFill>
                  <a:srgbClr val="663300"/>
                </a:solidFill>
                <a:latin typeface="Times New Roman" pitchFamily="18" charset="0"/>
              </a:rPr>
              <a:t>тварини</a:t>
            </a:r>
            <a:endParaRPr lang="ru-RU" sz="2400" b="1" i="1">
              <a:solidFill>
                <a:srgbClr val="663300"/>
              </a:solidFill>
              <a:latin typeface="Times New Roman" pitchFamily="18" charset="0"/>
            </a:endParaRPr>
          </a:p>
        </p:txBody>
      </p:sp>
      <p:sp>
        <p:nvSpPr>
          <p:cNvPr id="401458" name="Freeform 50"/>
          <p:cNvSpPr>
            <a:spLocks/>
          </p:cNvSpPr>
          <p:nvPr/>
        </p:nvSpPr>
        <p:spPr bwMode="auto">
          <a:xfrm>
            <a:off x="6946900" y="3770313"/>
            <a:ext cx="1588" cy="185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117"/>
              </a:cxn>
            </a:cxnLst>
            <a:rect l="0" t="0" r="r" b="b"/>
            <a:pathLst>
              <a:path w="1" h="117">
                <a:moveTo>
                  <a:pt x="0" y="0"/>
                </a:moveTo>
                <a:lnTo>
                  <a:pt x="1" y="117"/>
                </a:lnTo>
              </a:path>
            </a:pathLst>
          </a:custGeom>
          <a:noFill/>
          <a:ln w="57150" cmpd="sng">
            <a:solidFill>
              <a:srgbClr val="66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1459" name="Text Box 51"/>
          <p:cNvSpPr txBox="1">
            <a:spLocks noChangeArrowheads="1"/>
          </p:cNvSpPr>
          <p:nvPr/>
        </p:nvSpPr>
        <p:spPr bwMode="auto">
          <a:xfrm>
            <a:off x="631825" y="4403725"/>
            <a:ext cx="201612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uk-UA" sz="2400" b="1" i="1">
                <a:solidFill>
                  <a:schemeClr val="tx2"/>
                </a:solidFill>
                <a:latin typeface="Times New Roman" pitchFamily="18" charset="0"/>
              </a:rPr>
              <a:t>утворюють </a:t>
            </a:r>
            <a:r>
              <a:rPr lang="uk-UA" sz="2400" b="1" i="1">
                <a:solidFill>
                  <a:srgbClr val="FF3300"/>
                </a:solidFill>
                <a:latin typeface="Times New Roman" pitchFamily="18" charset="0"/>
              </a:rPr>
              <a:t>гумус</a:t>
            </a:r>
            <a:endParaRPr lang="ru-RU" sz="2400" b="1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401460" name="Text Box 52"/>
          <p:cNvSpPr txBox="1">
            <a:spLocks noChangeArrowheads="1"/>
          </p:cNvSpPr>
          <p:nvPr/>
        </p:nvSpPr>
        <p:spPr bwMode="auto">
          <a:xfrm>
            <a:off x="3563938" y="4370388"/>
            <a:ext cx="1706562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0000"/>
              </a:lnSpc>
            </a:pPr>
            <a:r>
              <a:rPr lang="uk-UA" sz="2400" b="1" i="1">
                <a:solidFill>
                  <a:srgbClr val="FF3300"/>
                </a:solidFill>
                <a:latin typeface="Times New Roman" pitchFamily="18" charset="0"/>
              </a:rPr>
              <a:t>гумус</a:t>
            </a:r>
          </a:p>
          <a:p>
            <a:pPr algn="l">
              <a:lnSpc>
                <a:spcPct val="70000"/>
              </a:lnSpc>
            </a:pPr>
            <a:endParaRPr lang="uk-UA" sz="1600" b="1" i="1">
              <a:solidFill>
                <a:srgbClr val="FF3300"/>
              </a:solidFill>
              <a:latin typeface="Times New Roman" pitchFamily="18" charset="0"/>
            </a:endParaRPr>
          </a:p>
          <a:p>
            <a:pPr algn="l">
              <a:lnSpc>
                <a:spcPct val="70000"/>
              </a:lnSpc>
            </a:pPr>
            <a:r>
              <a:rPr lang="uk-UA" sz="2400" b="1" i="1">
                <a:solidFill>
                  <a:schemeClr val="accent2"/>
                </a:solidFill>
                <a:latin typeface="Times New Roman" pitchFamily="18" charset="0"/>
              </a:rPr>
              <a:t>мінеральні солі</a:t>
            </a:r>
            <a:endParaRPr lang="ru-RU" sz="24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401461" name="Arc 53"/>
          <p:cNvSpPr>
            <a:spLocks/>
          </p:cNvSpPr>
          <p:nvPr/>
        </p:nvSpPr>
        <p:spPr bwMode="auto">
          <a:xfrm flipH="1">
            <a:off x="3314700" y="4513263"/>
            <a:ext cx="254000" cy="574675"/>
          </a:xfrm>
          <a:custGeom>
            <a:avLst/>
            <a:gdLst>
              <a:gd name="G0" fmla="+- 2279 0 0"/>
              <a:gd name="G1" fmla="+- 21600 0 0"/>
              <a:gd name="G2" fmla="+- 21600 0 0"/>
              <a:gd name="T0" fmla="*/ 0 w 23879"/>
              <a:gd name="T1" fmla="*/ 121 h 43200"/>
              <a:gd name="T2" fmla="*/ 831 w 23879"/>
              <a:gd name="T3" fmla="*/ 43151 h 43200"/>
              <a:gd name="T4" fmla="*/ 2279 w 23879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879" h="43200" fill="none" extrusionOk="0">
                <a:moveTo>
                  <a:pt x="-1" y="120"/>
                </a:moveTo>
                <a:cubicBezTo>
                  <a:pt x="756" y="40"/>
                  <a:pt x="1517" y="-1"/>
                  <a:pt x="2279" y="0"/>
                </a:cubicBezTo>
                <a:cubicBezTo>
                  <a:pt x="14208" y="0"/>
                  <a:pt x="23879" y="9670"/>
                  <a:pt x="23879" y="21600"/>
                </a:cubicBezTo>
                <a:cubicBezTo>
                  <a:pt x="23879" y="33529"/>
                  <a:pt x="14208" y="43200"/>
                  <a:pt x="2279" y="43200"/>
                </a:cubicBezTo>
                <a:cubicBezTo>
                  <a:pt x="1795" y="43200"/>
                  <a:pt x="1312" y="43183"/>
                  <a:pt x="830" y="43151"/>
                </a:cubicBezTo>
              </a:path>
              <a:path w="23879" h="43200" stroke="0" extrusionOk="0">
                <a:moveTo>
                  <a:pt x="-1" y="120"/>
                </a:moveTo>
                <a:cubicBezTo>
                  <a:pt x="756" y="40"/>
                  <a:pt x="1517" y="-1"/>
                  <a:pt x="2279" y="0"/>
                </a:cubicBezTo>
                <a:cubicBezTo>
                  <a:pt x="14208" y="0"/>
                  <a:pt x="23879" y="9670"/>
                  <a:pt x="23879" y="21600"/>
                </a:cubicBezTo>
                <a:cubicBezTo>
                  <a:pt x="23879" y="33529"/>
                  <a:pt x="14208" y="43200"/>
                  <a:pt x="2279" y="43200"/>
                </a:cubicBezTo>
                <a:cubicBezTo>
                  <a:pt x="1795" y="43200"/>
                  <a:pt x="1312" y="43183"/>
                  <a:pt x="830" y="43151"/>
                </a:cubicBezTo>
                <a:lnTo>
                  <a:pt x="2279" y="21600"/>
                </a:lnTo>
                <a:close/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 type="stealth" w="lg" len="lg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1462" name="Text Box 54"/>
          <p:cNvSpPr txBox="1">
            <a:spLocks noChangeArrowheads="1"/>
          </p:cNvSpPr>
          <p:nvPr/>
        </p:nvSpPr>
        <p:spPr bwMode="auto">
          <a:xfrm>
            <a:off x="5341938" y="4437063"/>
            <a:ext cx="2879725" cy="81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buClr>
                <a:schemeClr val="tx1"/>
              </a:buClr>
              <a:buFontTx/>
              <a:buChar char="•"/>
            </a:pPr>
            <a:r>
              <a:rPr lang="uk-UA" sz="2200" b="1" i="1">
                <a:solidFill>
                  <a:srgbClr val="FF3300"/>
                </a:solidFill>
                <a:latin typeface="Times New Roman" pitchFamily="18" charset="0"/>
              </a:rPr>
              <a:t> розпушують</a:t>
            </a:r>
            <a:r>
              <a:rPr lang="uk-UA" sz="2200" b="1" i="1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uk-UA" sz="2200" b="1" i="1">
                <a:latin typeface="Times New Roman" pitchFamily="18" charset="0"/>
              </a:rPr>
              <a:t>ґрунт,</a:t>
            </a:r>
          </a:p>
          <a:p>
            <a:pPr algn="l">
              <a:lnSpc>
                <a:spcPct val="70000"/>
              </a:lnSpc>
              <a:buFontTx/>
              <a:buChar char="•"/>
            </a:pPr>
            <a:r>
              <a:rPr lang="uk-UA" sz="2200" b="1" i="1">
                <a:latin typeface="Times New Roman" pitchFamily="18" charset="0"/>
              </a:rPr>
              <a:t> створюють</a:t>
            </a:r>
            <a:r>
              <a:rPr lang="uk-UA" sz="2200" b="1" i="1">
                <a:solidFill>
                  <a:srgbClr val="FF3300"/>
                </a:solidFill>
                <a:latin typeface="Times New Roman" pitchFamily="18" charset="0"/>
              </a:rPr>
              <a:t> струк-турність </a:t>
            </a:r>
            <a:r>
              <a:rPr lang="uk-UA" sz="2200" b="1" i="1">
                <a:latin typeface="Times New Roman" pitchFamily="18" charset="0"/>
              </a:rPr>
              <a:t>ґрунту</a:t>
            </a:r>
            <a:r>
              <a:rPr lang="uk-UA" sz="2400" b="1" i="1">
                <a:latin typeface="Times New Roman" pitchFamily="18" charset="0"/>
              </a:rPr>
              <a:t> </a:t>
            </a:r>
            <a:endParaRPr lang="ru-RU" sz="2400" b="1" i="1">
              <a:latin typeface="Times New Roman" pitchFamily="18" charset="0"/>
            </a:endParaRPr>
          </a:p>
        </p:txBody>
      </p:sp>
      <p:sp>
        <p:nvSpPr>
          <p:cNvPr id="401465" name="Freeform 57"/>
          <p:cNvSpPr>
            <a:spLocks/>
          </p:cNvSpPr>
          <p:nvPr/>
        </p:nvSpPr>
        <p:spPr bwMode="auto">
          <a:xfrm>
            <a:off x="157163" y="3529013"/>
            <a:ext cx="285750" cy="1709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" y="1077"/>
              </a:cxn>
              <a:cxn ang="0">
                <a:pos x="180" y="1073"/>
              </a:cxn>
            </a:cxnLst>
            <a:rect l="0" t="0" r="r" b="b"/>
            <a:pathLst>
              <a:path w="180" h="1077">
                <a:moveTo>
                  <a:pt x="0" y="0"/>
                </a:moveTo>
                <a:lnTo>
                  <a:pt x="3" y="1077"/>
                </a:lnTo>
                <a:lnTo>
                  <a:pt x="180" y="1073"/>
                </a:lnTo>
              </a:path>
            </a:pathLst>
          </a:custGeom>
          <a:noFill/>
          <a:ln w="57150" cmpd="sng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1466" name="Rectangle 58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33388" y="5084763"/>
            <a:ext cx="2843212" cy="450850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100000">
                <a:srgbClr val="8FD4FF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70000"/>
              </a:lnSpc>
            </a:pPr>
            <a:r>
              <a:rPr lang="uk-UA" sz="2400" b="1">
                <a:solidFill>
                  <a:schemeClr val="accent2"/>
                </a:solidFill>
                <a:latin typeface="Times New Roman" pitchFamily="18" charset="0"/>
              </a:rPr>
              <a:t>3. Клімат</a:t>
            </a:r>
            <a:endParaRPr lang="ru-RU" sz="24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401467" name="Freeform 59"/>
          <p:cNvSpPr>
            <a:spLocks/>
          </p:cNvSpPr>
          <p:nvPr/>
        </p:nvSpPr>
        <p:spPr bwMode="auto">
          <a:xfrm>
            <a:off x="1225550" y="5516563"/>
            <a:ext cx="1588" cy="185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117"/>
              </a:cxn>
            </a:cxnLst>
            <a:rect l="0" t="0" r="r" b="b"/>
            <a:pathLst>
              <a:path w="1" h="117">
                <a:moveTo>
                  <a:pt x="0" y="0"/>
                </a:moveTo>
                <a:lnTo>
                  <a:pt x="1" y="117"/>
                </a:lnTo>
              </a:path>
            </a:pathLst>
          </a:custGeom>
          <a:noFill/>
          <a:ln w="57150" cmpd="sng">
            <a:solidFill>
              <a:srgbClr val="66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1468" name="Text Box 60"/>
          <p:cNvSpPr txBox="1">
            <a:spLocks noChangeArrowheads="1"/>
          </p:cNvSpPr>
          <p:nvPr/>
        </p:nvSpPr>
        <p:spPr bwMode="auto">
          <a:xfrm>
            <a:off x="323850" y="5611813"/>
            <a:ext cx="54006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buFontTx/>
              <a:buChar char="•"/>
            </a:pPr>
            <a:r>
              <a:rPr lang="uk-UA" sz="2200" b="1" i="1">
                <a:solidFill>
                  <a:schemeClr val="tx2"/>
                </a:solidFill>
                <a:latin typeface="Times New Roman" pitchFamily="18" charset="0"/>
              </a:rPr>
              <a:t> вимивання опадами поживних речовин,</a:t>
            </a:r>
          </a:p>
          <a:p>
            <a:pPr algn="l">
              <a:lnSpc>
                <a:spcPct val="70000"/>
              </a:lnSpc>
              <a:buFontTx/>
              <a:buChar char="•"/>
            </a:pPr>
            <a:r>
              <a:rPr lang="uk-UA" sz="2200" b="1" i="1">
                <a:solidFill>
                  <a:schemeClr val="tx2"/>
                </a:solidFill>
                <a:latin typeface="Times New Roman" pitchFamily="18" charset="0"/>
              </a:rPr>
              <a:t> кислотність ґрунту.</a:t>
            </a:r>
            <a:endParaRPr lang="ru-RU" sz="2200" b="1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401469" name="Freeform 61"/>
          <p:cNvSpPr>
            <a:spLocks/>
          </p:cNvSpPr>
          <p:nvPr/>
        </p:nvSpPr>
        <p:spPr bwMode="auto">
          <a:xfrm>
            <a:off x="163513" y="5219700"/>
            <a:ext cx="279400" cy="122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765"/>
              </a:cxn>
              <a:cxn ang="0">
                <a:pos x="176" y="773"/>
              </a:cxn>
            </a:cxnLst>
            <a:rect l="0" t="0" r="r" b="b"/>
            <a:pathLst>
              <a:path w="176" h="773">
                <a:moveTo>
                  <a:pt x="0" y="0"/>
                </a:moveTo>
                <a:lnTo>
                  <a:pt x="2" y="765"/>
                </a:lnTo>
                <a:lnTo>
                  <a:pt x="176" y="773"/>
                </a:lnTo>
              </a:path>
            </a:pathLst>
          </a:custGeom>
          <a:noFill/>
          <a:ln w="57150" cmpd="sng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1470" name="Rectangle 62"/>
          <p:cNvSpPr>
            <a:spLocks noChangeArrowheads="1"/>
          </p:cNvSpPr>
          <p:nvPr/>
        </p:nvSpPr>
        <p:spPr bwMode="auto">
          <a:xfrm>
            <a:off x="433388" y="6237288"/>
            <a:ext cx="7467600" cy="431800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100000">
                <a:srgbClr val="8FD4FF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70000"/>
              </a:lnSpc>
            </a:pPr>
            <a:r>
              <a:rPr lang="uk-UA" sz="2400" b="1">
                <a:solidFill>
                  <a:schemeClr val="accent2"/>
                </a:solidFill>
                <a:latin typeface="Times New Roman" pitchFamily="18" charset="0"/>
              </a:rPr>
              <a:t>4. Інші чинники</a:t>
            </a:r>
            <a:endParaRPr lang="ru-RU" sz="24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401471" name="Text Box 63"/>
          <p:cNvSpPr txBox="1">
            <a:spLocks noChangeArrowheads="1"/>
          </p:cNvSpPr>
          <p:nvPr/>
        </p:nvSpPr>
        <p:spPr bwMode="auto">
          <a:xfrm>
            <a:off x="2794000" y="6270625"/>
            <a:ext cx="51784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uk-UA" sz="2100" b="1" i="1">
                <a:solidFill>
                  <a:schemeClr val="accent2"/>
                </a:solidFill>
                <a:latin typeface="Times New Roman" pitchFamily="18" charset="0"/>
              </a:rPr>
              <a:t>рельєф, ґрунтові води, діяльність людини</a:t>
            </a:r>
            <a:endParaRPr lang="ru-RU" sz="2100" b="1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401472" name="AutoShape 64"/>
          <p:cNvSpPr>
            <a:spLocks/>
          </p:cNvSpPr>
          <p:nvPr/>
        </p:nvSpPr>
        <p:spPr bwMode="auto">
          <a:xfrm>
            <a:off x="7950200" y="1579563"/>
            <a:ext cx="176213" cy="5099050"/>
          </a:xfrm>
          <a:prstGeom prst="rightBrace">
            <a:avLst>
              <a:gd name="adj1" fmla="val 24114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1473" name="Rectangle 65"/>
          <p:cNvSpPr>
            <a:spLocks noChangeArrowheads="1"/>
          </p:cNvSpPr>
          <p:nvPr/>
        </p:nvSpPr>
        <p:spPr bwMode="auto">
          <a:xfrm>
            <a:off x="8158163" y="3860800"/>
            <a:ext cx="900112" cy="504825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100000">
                <a:srgbClr val="8FD4FF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70000"/>
              </a:lnSpc>
            </a:pPr>
            <a:r>
              <a:rPr lang="uk-UA" sz="2400" b="1">
                <a:solidFill>
                  <a:schemeClr val="accent2"/>
                </a:solidFill>
                <a:latin typeface="Times New Roman" pitchFamily="18" charset="0"/>
              </a:rPr>
              <a:t>5.Час</a:t>
            </a:r>
            <a:endParaRPr lang="ru-RU" sz="24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401474" name="Text Box 66"/>
          <p:cNvSpPr txBox="1">
            <a:spLocks noChangeArrowheads="1"/>
          </p:cNvSpPr>
          <p:nvPr/>
        </p:nvSpPr>
        <p:spPr bwMode="auto">
          <a:xfrm>
            <a:off x="8039100" y="4408488"/>
            <a:ext cx="1116013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buClr>
                <a:schemeClr val="tx1"/>
              </a:buClr>
            </a:pPr>
            <a:r>
              <a:rPr lang="uk-UA" sz="2000" b="1" i="1">
                <a:solidFill>
                  <a:srgbClr val="FF3300"/>
                </a:solidFill>
                <a:latin typeface="Times New Roman" pitchFamily="18" charset="0"/>
              </a:rPr>
              <a:t>0,5-2 см за 100 років</a:t>
            </a:r>
            <a:endParaRPr lang="ru-RU" sz="2000" b="1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401475" name="AutoShape 67" descr="Точечная сетка">
            <a:hlinkClick r:id="rId1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63000" y="6249988"/>
            <a:ext cx="381000" cy="304800"/>
          </a:xfrm>
          <a:prstGeom prst="actionButtonBlank">
            <a:avLst/>
          </a:prstGeom>
          <a:pattFill prst="dotGrid">
            <a:fgClr>
              <a:srgbClr val="C0C0C0"/>
            </a:fgClr>
            <a:bgClr>
              <a:srgbClr val="FFFFCC"/>
            </a:bgClr>
          </a:pattFill>
          <a:ln w="9525">
            <a:solidFill>
              <a:srgbClr val="FFFFCC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uk-UA" sz="1900" b="1">
                <a:solidFill>
                  <a:srgbClr val="FF0000"/>
                </a:solidFill>
                <a:latin typeface="Times New Roman" pitchFamily="18" charset="0"/>
                <a:sym typeface="Wingdings 3" pitchFamily="18" charset="2"/>
              </a:rPr>
              <a:t></a:t>
            </a:r>
          </a:p>
        </p:txBody>
      </p:sp>
    </p:spTree>
  </p:cSld>
  <p:clrMapOvr>
    <a:masterClrMapping/>
  </p:clrMapOvr>
  <p:transition spd="slow">
    <p:strips dir="ru"/>
    <p:sndAc>
      <p:stSnd>
        <p:snd r:embed="rId2" name="Арфа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1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1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14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14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enu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1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1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1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1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Шорох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14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nd_cl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500"/>
                                        <p:tgtEl>
                                          <p:spTgt spid="401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колокольчики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14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4014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nd_cl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1" dur="1000"/>
                                        <p:tgtEl>
                                          <p:spTgt spid="4014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Булькань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4014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nd_cl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0" dur="1000"/>
                                        <p:tgtEl>
                                          <p:spTgt spid="4014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Булькань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5" dur="500"/>
                                        <p:tgtEl>
                                          <p:spTgt spid="4014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nd_cl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9" dur="1000"/>
                                        <p:tgtEl>
                                          <p:spTgt spid="4014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Булькань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1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1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14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014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014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nd_cl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9" dur="500"/>
                                        <p:tgtEl>
                                          <p:spTgt spid="4014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колокольчики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4" dur="500"/>
                                        <p:tgtEl>
                                          <p:spTgt spid="4014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nd_cl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88" dur="500"/>
                                        <p:tgtEl>
                                          <p:spTgt spid="4014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enu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3" dur="500"/>
                                        <p:tgtEl>
                                          <p:spTgt spid="4014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nd_cl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97" dur="500"/>
                                        <p:tgtEl>
                                          <p:spTgt spid="4014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enu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2" dur="500"/>
                                        <p:tgtEl>
                                          <p:spTgt spid="4014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nd_cl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6" dur="500"/>
                                        <p:tgtEl>
                                          <p:spTgt spid="4014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enu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014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4014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7" presetID="22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1000"/>
                                        <p:tgtEl>
                                          <p:spTgt spid="401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401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01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4014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nd_cl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8" dur="500"/>
                                        <p:tgtEl>
                                          <p:spTgt spid="4014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колокольчики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3" dur="500"/>
                                        <p:tgtEl>
                                          <p:spTgt spid="4014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nd_cl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401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401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4014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nd_click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62" dur="500"/>
                                        <p:tgtEl>
                                          <p:spTgt spid="4014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колокольчики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014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2" dur="500"/>
                                        <p:tgtEl>
                                          <p:spTgt spid="4014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01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01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4014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Колокольчики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500"/>
                            </p:stCondLst>
                            <p:childTnLst>
                              <p:par>
                                <p:cTn id="180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401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417" grpId="0" animBg="1"/>
      <p:bldP spid="401421" grpId="0" animBg="1"/>
      <p:bldP spid="401422" grpId="0" animBg="1"/>
      <p:bldP spid="401440" grpId="0" animBg="1"/>
      <p:bldP spid="401441" grpId="0"/>
      <p:bldP spid="401444" grpId="0" animBg="1"/>
      <p:bldP spid="401446" grpId="0" animBg="1"/>
      <p:bldP spid="401448" grpId="0" animBg="1"/>
      <p:bldP spid="401449" grpId="0" animBg="1"/>
      <p:bldP spid="401450" grpId="0"/>
      <p:bldP spid="401451" grpId="0" animBg="1"/>
      <p:bldP spid="401452" grpId="0" animBg="1"/>
      <p:bldP spid="401454" grpId="0" animBg="1"/>
      <p:bldP spid="401456" grpId="0" animBg="1"/>
      <p:bldP spid="401458" grpId="0" animBg="1"/>
      <p:bldP spid="401459" grpId="0"/>
      <p:bldP spid="401460" grpId="0"/>
      <p:bldP spid="401461" grpId="0" animBg="1"/>
      <p:bldP spid="401462" grpId="0" build="p"/>
      <p:bldP spid="401465" grpId="0" animBg="1"/>
      <p:bldP spid="401466" grpId="0" animBg="1"/>
      <p:bldP spid="401467" grpId="0" animBg="1"/>
      <p:bldP spid="401468" grpId="0" build="p"/>
      <p:bldP spid="401469" grpId="0" animBg="1"/>
      <p:bldP spid="401470" grpId="0" animBg="1"/>
      <p:bldP spid="401471" grpId="0"/>
      <p:bldP spid="401472" grpId="0" animBg="1"/>
      <p:bldP spid="40147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826" name="Freeform 1394" descr="Крупное конфетти"/>
          <p:cNvSpPr>
            <a:spLocks/>
          </p:cNvSpPr>
          <p:nvPr/>
        </p:nvSpPr>
        <p:spPr bwMode="auto">
          <a:xfrm>
            <a:off x="-11113" y="3827463"/>
            <a:ext cx="9190038" cy="3071812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19" y="0"/>
              </a:cxn>
              <a:cxn ang="0">
                <a:pos x="475" y="73"/>
              </a:cxn>
              <a:cxn ang="0">
                <a:pos x="991" y="271"/>
              </a:cxn>
              <a:cxn ang="0">
                <a:pos x="1209" y="309"/>
              </a:cxn>
              <a:cxn ang="0">
                <a:pos x="1374" y="325"/>
              </a:cxn>
              <a:cxn ang="0">
                <a:pos x="1575" y="352"/>
              </a:cxn>
              <a:cxn ang="0">
                <a:pos x="2655" y="476"/>
              </a:cxn>
              <a:cxn ang="0">
                <a:pos x="3157" y="629"/>
              </a:cxn>
              <a:cxn ang="0">
                <a:pos x="3667" y="673"/>
              </a:cxn>
              <a:cxn ang="0">
                <a:pos x="3879" y="710"/>
              </a:cxn>
              <a:cxn ang="0">
                <a:pos x="4054" y="761"/>
              </a:cxn>
              <a:cxn ang="0">
                <a:pos x="4345" y="826"/>
              </a:cxn>
              <a:cxn ang="0">
                <a:pos x="4593" y="877"/>
              </a:cxn>
              <a:cxn ang="0">
                <a:pos x="4848" y="928"/>
              </a:cxn>
              <a:cxn ang="0">
                <a:pos x="5067" y="965"/>
              </a:cxn>
              <a:cxn ang="0">
                <a:pos x="5322" y="1052"/>
              </a:cxn>
              <a:cxn ang="0">
                <a:pos x="5483" y="1132"/>
              </a:cxn>
              <a:cxn ang="0">
                <a:pos x="5774" y="1271"/>
              </a:cxn>
              <a:cxn ang="0">
                <a:pos x="5789" y="1927"/>
              </a:cxn>
              <a:cxn ang="0">
                <a:pos x="14" y="1935"/>
              </a:cxn>
              <a:cxn ang="0">
                <a:pos x="0" y="32"/>
              </a:cxn>
            </a:cxnLst>
            <a:rect l="0" t="0" r="r" b="b"/>
            <a:pathLst>
              <a:path w="5789" h="1935">
                <a:moveTo>
                  <a:pt x="0" y="32"/>
                </a:moveTo>
                <a:lnTo>
                  <a:pt x="219" y="0"/>
                </a:lnTo>
                <a:cubicBezTo>
                  <a:pt x="298" y="7"/>
                  <a:pt x="346" y="28"/>
                  <a:pt x="475" y="73"/>
                </a:cubicBezTo>
                <a:cubicBezTo>
                  <a:pt x="604" y="118"/>
                  <a:pt x="869" y="232"/>
                  <a:pt x="991" y="271"/>
                </a:cubicBezTo>
                <a:cubicBezTo>
                  <a:pt x="1113" y="310"/>
                  <a:pt x="1145" y="300"/>
                  <a:pt x="1209" y="309"/>
                </a:cubicBezTo>
                <a:cubicBezTo>
                  <a:pt x="1273" y="318"/>
                  <a:pt x="1313" y="318"/>
                  <a:pt x="1374" y="325"/>
                </a:cubicBezTo>
                <a:cubicBezTo>
                  <a:pt x="1435" y="332"/>
                  <a:pt x="1362" y="327"/>
                  <a:pt x="1575" y="352"/>
                </a:cubicBezTo>
                <a:cubicBezTo>
                  <a:pt x="1788" y="377"/>
                  <a:pt x="2391" y="430"/>
                  <a:pt x="2655" y="476"/>
                </a:cubicBezTo>
                <a:cubicBezTo>
                  <a:pt x="2914" y="492"/>
                  <a:pt x="3023" y="612"/>
                  <a:pt x="3157" y="629"/>
                </a:cubicBezTo>
                <a:cubicBezTo>
                  <a:pt x="3322" y="650"/>
                  <a:pt x="3547" y="659"/>
                  <a:pt x="3667" y="673"/>
                </a:cubicBezTo>
                <a:cubicBezTo>
                  <a:pt x="3740" y="691"/>
                  <a:pt x="3803" y="704"/>
                  <a:pt x="3879" y="710"/>
                </a:cubicBezTo>
                <a:cubicBezTo>
                  <a:pt x="3918" y="736"/>
                  <a:pt x="4005" y="750"/>
                  <a:pt x="4054" y="761"/>
                </a:cubicBezTo>
                <a:cubicBezTo>
                  <a:pt x="4118" y="780"/>
                  <a:pt x="4255" y="807"/>
                  <a:pt x="4345" y="826"/>
                </a:cubicBezTo>
                <a:cubicBezTo>
                  <a:pt x="4448" y="879"/>
                  <a:pt x="4478" y="873"/>
                  <a:pt x="4593" y="877"/>
                </a:cubicBezTo>
                <a:cubicBezTo>
                  <a:pt x="4677" y="894"/>
                  <a:pt x="4769" y="913"/>
                  <a:pt x="4848" y="928"/>
                </a:cubicBezTo>
                <a:cubicBezTo>
                  <a:pt x="4922" y="966"/>
                  <a:pt x="4976" y="960"/>
                  <a:pt x="5067" y="965"/>
                </a:cubicBezTo>
                <a:cubicBezTo>
                  <a:pt x="5146" y="986"/>
                  <a:pt x="5253" y="1024"/>
                  <a:pt x="5322" y="1052"/>
                </a:cubicBezTo>
                <a:cubicBezTo>
                  <a:pt x="5380" y="1088"/>
                  <a:pt x="5415" y="1121"/>
                  <a:pt x="5483" y="1132"/>
                </a:cubicBezTo>
                <a:cubicBezTo>
                  <a:pt x="5558" y="1168"/>
                  <a:pt x="5723" y="1139"/>
                  <a:pt x="5774" y="1271"/>
                </a:cubicBezTo>
                <a:lnTo>
                  <a:pt x="5789" y="1927"/>
                </a:lnTo>
                <a:lnTo>
                  <a:pt x="14" y="1935"/>
                </a:lnTo>
                <a:cubicBezTo>
                  <a:pt x="14" y="1935"/>
                  <a:pt x="0" y="32"/>
                  <a:pt x="0" y="32"/>
                </a:cubicBezTo>
                <a:close/>
              </a:path>
            </a:pathLst>
          </a:custGeom>
          <a:pattFill prst="lgConfetti">
            <a:fgClr>
              <a:srgbClr val="FFFFCC"/>
            </a:fgClr>
            <a:bgClr>
              <a:srgbClr val="996600"/>
            </a:bgClr>
          </a:pattFill>
          <a:ln w="9525" cap="rnd">
            <a:solidFill>
              <a:srgbClr val="6633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3569" name="Freeform 1137"/>
          <p:cNvSpPr>
            <a:spLocks/>
          </p:cNvSpPr>
          <p:nvPr/>
        </p:nvSpPr>
        <p:spPr bwMode="auto">
          <a:xfrm>
            <a:off x="-46038" y="5429250"/>
            <a:ext cx="5784851" cy="1582738"/>
          </a:xfrm>
          <a:custGeom>
            <a:avLst/>
            <a:gdLst/>
            <a:ahLst/>
            <a:cxnLst>
              <a:cxn ang="0">
                <a:pos x="0" y="918"/>
              </a:cxn>
              <a:cxn ang="0">
                <a:pos x="6" y="101"/>
              </a:cxn>
              <a:cxn ang="0">
                <a:pos x="1611" y="313"/>
              </a:cxn>
              <a:cxn ang="0">
                <a:pos x="3186" y="896"/>
              </a:cxn>
              <a:cxn ang="0">
                <a:pos x="3113" y="918"/>
              </a:cxn>
              <a:cxn ang="0">
                <a:pos x="0" y="918"/>
              </a:cxn>
            </a:cxnLst>
            <a:rect l="0" t="0" r="r" b="b"/>
            <a:pathLst>
              <a:path w="3644" h="997">
                <a:moveTo>
                  <a:pt x="0" y="918"/>
                </a:moveTo>
                <a:lnTo>
                  <a:pt x="6" y="101"/>
                </a:lnTo>
                <a:cubicBezTo>
                  <a:pt x="274" y="0"/>
                  <a:pt x="1081" y="180"/>
                  <a:pt x="1611" y="313"/>
                </a:cubicBezTo>
                <a:cubicBezTo>
                  <a:pt x="2141" y="446"/>
                  <a:pt x="2936" y="795"/>
                  <a:pt x="3186" y="896"/>
                </a:cubicBezTo>
                <a:cubicBezTo>
                  <a:pt x="3436" y="997"/>
                  <a:pt x="3644" y="914"/>
                  <a:pt x="3113" y="918"/>
                </a:cubicBezTo>
                <a:cubicBezTo>
                  <a:pt x="2582" y="922"/>
                  <a:pt x="649" y="918"/>
                  <a:pt x="0" y="918"/>
                </a:cubicBezTo>
                <a:close/>
              </a:path>
            </a:pathLst>
          </a:custGeom>
          <a:gradFill rotWithShape="1">
            <a:gsLst>
              <a:gs pos="0">
                <a:srgbClr val="FF7757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3570" name="Freeform 1138"/>
          <p:cNvSpPr>
            <a:spLocks/>
          </p:cNvSpPr>
          <p:nvPr/>
        </p:nvSpPr>
        <p:spPr bwMode="auto">
          <a:xfrm>
            <a:off x="-36513" y="3573463"/>
            <a:ext cx="6208713" cy="3314700"/>
          </a:xfrm>
          <a:custGeom>
            <a:avLst/>
            <a:gdLst/>
            <a:ahLst/>
            <a:cxnLst>
              <a:cxn ang="0">
                <a:pos x="0" y="2088"/>
              </a:cxn>
              <a:cxn ang="0">
                <a:pos x="8" y="197"/>
              </a:cxn>
              <a:cxn ang="0">
                <a:pos x="1809" y="904"/>
              </a:cxn>
              <a:cxn ang="0">
                <a:pos x="3610" y="2086"/>
              </a:cxn>
              <a:cxn ang="0">
                <a:pos x="0" y="2088"/>
              </a:cxn>
            </a:cxnLst>
            <a:rect l="0" t="0" r="r" b="b"/>
            <a:pathLst>
              <a:path w="3911" h="2088">
                <a:moveTo>
                  <a:pt x="0" y="2088"/>
                </a:moveTo>
                <a:lnTo>
                  <a:pt x="8" y="197"/>
                </a:lnTo>
                <a:cubicBezTo>
                  <a:pt x="309" y="0"/>
                  <a:pt x="1209" y="589"/>
                  <a:pt x="1809" y="904"/>
                </a:cubicBezTo>
                <a:cubicBezTo>
                  <a:pt x="2409" y="1219"/>
                  <a:pt x="3911" y="1889"/>
                  <a:pt x="3610" y="2086"/>
                </a:cubicBezTo>
                <a:lnTo>
                  <a:pt x="0" y="2088"/>
                </a:lnTo>
                <a:close/>
              </a:path>
            </a:pathLst>
          </a:custGeom>
          <a:gradFill rotWithShape="1">
            <a:gsLst>
              <a:gs pos="0">
                <a:srgbClr val="FF7757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3571" name="Freeform 1139"/>
          <p:cNvSpPr>
            <a:spLocks/>
          </p:cNvSpPr>
          <p:nvPr/>
        </p:nvSpPr>
        <p:spPr bwMode="auto">
          <a:xfrm>
            <a:off x="-36513" y="1773238"/>
            <a:ext cx="6524626" cy="5114925"/>
          </a:xfrm>
          <a:custGeom>
            <a:avLst/>
            <a:gdLst/>
            <a:ahLst/>
            <a:cxnLst>
              <a:cxn ang="0">
                <a:pos x="0" y="3215"/>
              </a:cxn>
              <a:cxn ang="0">
                <a:pos x="8" y="283"/>
              </a:cxn>
              <a:cxn ang="0">
                <a:pos x="1817" y="1515"/>
              </a:cxn>
              <a:cxn ang="0">
                <a:pos x="3807" y="3222"/>
              </a:cxn>
              <a:cxn ang="0">
                <a:pos x="0" y="3215"/>
              </a:cxn>
            </a:cxnLst>
            <a:rect l="0" t="0" r="r" b="b"/>
            <a:pathLst>
              <a:path w="4110" h="3222">
                <a:moveTo>
                  <a:pt x="0" y="3215"/>
                </a:moveTo>
                <a:lnTo>
                  <a:pt x="8" y="283"/>
                </a:lnTo>
                <a:cubicBezTo>
                  <a:pt x="311" y="0"/>
                  <a:pt x="1184" y="1025"/>
                  <a:pt x="1817" y="1515"/>
                </a:cubicBezTo>
                <a:cubicBezTo>
                  <a:pt x="2450" y="2005"/>
                  <a:pt x="4110" y="2939"/>
                  <a:pt x="3807" y="3222"/>
                </a:cubicBezTo>
                <a:lnTo>
                  <a:pt x="0" y="3215"/>
                </a:lnTo>
                <a:close/>
              </a:path>
            </a:pathLst>
          </a:custGeom>
          <a:gradFill rotWithShape="1">
            <a:gsLst>
              <a:gs pos="0">
                <a:srgbClr val="FF7757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3572" name="Freeform 1140"/>
          <p:cNvSpPr>
            <a:spLocks/>
          </p:cNvSpPr>
          <p:nvPr/>
        </p:nvSpPr>
        <p:spPr bwMode="auto">
          <a:xfrm>
            <a:off x="-36513" y="874713"/>
            <a:ext cx="7540626" cy="6054725"/>
          </a:xfrm>
          <a:custGeom>
            <a:avLst/>
            <a:gdLst/>
            <a:ahLst/>
            <a:cxnLst>
              <a:cxn ang="0">
                <a:pos x="23" y="349"/>
              </a:cxn>
              <a:cxn ang="0">
                <a:pos x="16" y="13"/>
              </a:cxn>
              <a:cxn ang="0">
                <a:pos x="1284" y="268"/>
              </a:cxn>
              <a:cxn ang="0">
                <a:pos x="2057" y="1187"/>
              </a:cxn>
              <a:cxn ang="0">
                <a:pos x="2631" y="2073"/>
              </a:cxn>
              <a:cxn ang="0">
                <a:pos x="2903" y="2526"/>
              </a:cxn>
              <a:cxn ang="0">
                <a:pos x="3629" y="3343"/>
              </a:cxn>
              <a:cxn ang="0">
                <a:pos x="4281" y="3739"/>
              </a:cxn>
              <a:cxn ang="0">
                <a:pos x="4037" y="3796"/>
              </a:cxn>
              <a:cxn ang="0">
                <a:pos x="0" y="3796"/>
              </a:cxn>
              <a:cxn ang="0">
                <a:pos x="23" y="349"/>
              </a:cxn>
            </a:cxnLst>
            <a:rect l="0" t="0" r="r" b="b"/>
            <a:pathLst>
              <a:path w="4750" h="3814">
                <a:moveTo>
                  <a:pt x="23" y="349"/>
                </a:moveTo>
                <a:lnTo>
                  <a:pt x="16" y="13"/>
                </a:lnTo>
                <a:cubicBezTo>
                  <a:pt x="226" y="0"/>
                  <a:pt x="944" y="72"/>
                  <a:pt x="1284" y="268"/>
                </a:cubicBezTo>
                <a:cubicBezTo>
                  <a:pt x="1624" y="464"/>
                  <a:pt x="1833" y="886"/>
                  <a:pt x="2057" y="1187"/>
                </a:cubicBezTo>
                <a:cubicBezTo>
                  <a:pt x="2281" y="1488"/>
                  <a:pt x="2490" y="1850"/>
                  <a:pt x="2631" y="2073"/>
                </a:cubicBezTo>
                <a:cubicBezTo>
                  <a:pt x="2772" y="2296"/>
                  <a:pt x="2737" y="2314"/>
                  <a:pt x="2903" y="2526"/>
                </a:cubicBezTo>
                <a:cubicBezTo>
                  <a:pt x="3069" y="2738"/>
                  <a:pt x="3399" y="3141"/>
                  <a:pt x="3629" y="3343"/>
                </a:cubicBezTo>
                <a:cubicBezTo>
                  <a:pt x="3859" y="3545"/>
                  <a:pt x="4213" y="3664"/>
                  <a:pt x="4281" y="3739"/>
                </a:cubicBezTo>
                <a:cubicBezTo>
                  <a:pt x="4349" y="3814"/>
                  <a:pt x="4750" y="3787"/>
                  <a:pt x="4037" y="3796"/>
                </a:cubicBezTo>
                <a:lnTo>
                  <a:pt x="0" y="3796"/>
                </a:lnTo>
                <a:lnTo>
                  <a:pt x="23" y="349"/>
                </a:lnTo>
                <a:close/>
              </a:path>
            </a:pathLst>
          </a:custGeom>
          <a:gradFill rotWithShape="0">
            <a:gsLst>
              <a:gs pos="0">
                <a:srgbClr val="FF7757"/>
              </a:gs>
              <a:gs pos="100000">
                <a:srgbClr val="FF33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3762" name="Arc 1330"/>
          <p:cNvSpPr>
            <a:spLocks/>
          </p:cNvSpPr>
          <p:nvPr/>
        </p:nvSpPr>
        <p:spPr bwMode="auto">
          <a:xfrm rot="10572565">
            <a:off x="1039813" y="-282575"/>
            <a:ext cx="8335962" cy="7191375"/>
          </a:xfrm>
          <a:custGeom>
            <a:avLst/>
            <a:gdLst>
              <a:gd name="G0" fmla="+- 0 0 0"/>
              <a:gd name="G1" fmla="+- 21564 0 0"/>
              <a:gd name="G2" fmla="+- 21600 0 0"/>
              <a:gd name="T0" fmla="*/ 1251 w 21600"/>
              <a:gd name="T1" fmla="*/ 0 h 23359"/>
              <a:gd name="T2" fmla="*/ 21525 w 21600"/>
              <a:gd name="T3" fmla="*/ 23359 h 23359"/>
              <a:gd name="T4" fmla="*/ 0 w 21600"/>
              <a:gd name="T5" fmla="*/ 21564 h 23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3359" fill="none" extrusionOk="0">
                <a:moveTo>
                  <a:pt x="1250" y="0"/>
                </a:moveTo>
                <a:cubicBezTo>
                  <a:pt x="12675" y="663"/>
                  <a:pt x="21600" y="10120"/>
                  <a:pt x="21600" y="21564"/>
                </a:cubicBezTo>
                <a:cubicBezTo>
                  <a:pt x="21600" y="22163"/>
                  <a:pt x="21575" y="22761"/>
                  <a:pt x="21525" y="23359"/>
                </a:cubicBezTo>
              </a:path>
              <a:path w="21600" h="23359" stroke="0" extrusionOk="0">
                <a:moveTo>
                  <a:pt x="1250" y="0"/>
                </a:moveTo>
                <a:cubicBezTo>
                  <a:pt x="12675" y="663"/>
                  <a:pt x="21600" y="10120"/>
                  <a:pt x="21600" y="21564"/>
                </a:cubicBezTo>
                <a:cubicBezTo>
                  <a:pt x="21600" y="22163"/>
                  <a:pt x="21575" y="22761"/>
                  <a:pt x="21525" y="23359"/>
                </a:cubicBezTo>
                <a:lnTo>
                  <a:pt x="0" y="21564"/>
                </a:lnTo>
                <a:close/>
              </a:path>
            </a:pathLst>
          </a:custGeom>
          <a:gradFill rotWithShape="1">
            <a:gsLst>
              <a:gs pos="0">
                <a:srgbClr val="FFF200">
                  <a:alpha val="27000"/>
                </a:srgbClr>
              </a:gs>
              <a:gs pos="45000">
                <a:srgbClr val="FF7A00">
                  <a:alpha val="19800"/>
                </a:srgbClr>
              </a:gs>
              <a:gs pos="70000">
                <a:srgbClr val="FF0300">
                  <a:alpha val="15800"/>
                </a:srgbClr>
              </a:gs>
              <a:gs pos="100000">
                <a:srgbClr val="4D0808">
                  <a:alpha val="11000"/>
                </a:srgb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3763" name="Arc 1331"/>
          <p:cNvSpPr>
            <a:spLocks/>
          </p:cNvSpPr>
          <p:nvPr/>
        </p:nvSpPr>
        <p:spPr bwMode="auto">
          <a:xfrm rot="10261371">
            <a:off x="7424738" y="-169863"/>
            <a:ext cx="1943100" cy="2892426"/>
          </a:xfrm>
          <a:custGeom>
            <a:avLst/>
            <a:gdLst>
              <a:gd name="G0" fmla="+- 0 0 0"/>
              <a:gd name="G1" fmla="+- 21100 0 0"/>
              <a:gd name="G2" fmla="+- 21600 0 0"/>
              <a:gd name="T0" fmla="*/ 4619 w 21600"/>
              <a:gd name="T1" fmla="*/ 0 h 23678"/>
              <a:gd name="T2" fmla="*/ 21446 w 21600"/>
              <a:gd name="T3" fmla="*/ 23678 h 23678"/>
              <a:gd name="T4" fmla="*/ 0 w 21600"/>
              <a:gd name="T5" fmla="*/ 21100 h 23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3678" fill="none" extrusionOk="0">
                <a:moveTo>
                  <a:pt x="4619" y="-1"/>
                </a:moveTo>
                <a:cubicBezTo>
                  <a:pt x="14533" y="2170"/>
                  <a:pt x="21600" y="10950"/>
                  <a:pt x="21600" y="21100"/>
                </a:cubicBezTo>
                <a:cubicBezTo>
                  <a:pt x="21600" y="21961"/>
                  <a:pt x="21548" y="22822"/>
                  <a:pt x="21445" y="23677"/>
                </a:cubicBezTo>
              </a:path>
              <a:path w="21600" h="23678" stroke="0" extrusionOk="0">
                <a:moveTo>
                  <a:pt x="4619" y="-1"/>
                </a:moveTo>
                <a:cubicBezTo>
                  <a:pt x="14533" y="2170"/>
                  <a:pt x="21600" y="10950"/>
                  <a:pt x="21600" y="21100"/>
                </a:cubicBezTo>
                <a:cubicBezTo>
                  <a:pt x="21600" y="21961"/>
                  <a:pt x="21548" y="22822"/>
                  <a:pt x="21445" y="23677"/>
                </a:cubicBezTo>
                <a:lnTo>
                  <a:pt x="0" y="21100"/>
                </a:lnTo>
                <a:close/>
              </a:path>
            </a:pathLst>
          </a:cu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0050" name="WordArt 386"/>
          <p:cNvSpPr>
            <a:spLocks noChangeArrowheads="1" noChangeShapeType="1" noTextEdit="1"/>
          </p:cNvSpPr>
          <p:nvPr/>
        </p:nvSpPr>
        <p:spPr bwMode="auto">
          <a:xfrm>
            <a:off x="1042988" y="100013"/>
            <a:ext cx="6842125" cy="614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algn="ctr" rotWithShape="0">
                    <a:schemeClr val="tx1"/>
                  </a:outerShdw>
                </a:effectLst>
                <a:latin typeface="Comic Sans MS"/>
              </a:rPr>
              <a:t>Чинники ґрунтоутворення</a:t>
            </a:r>
          </a:p>
        </p:txBody>
      </p:sp>
      <p:sp>
        <p:nvSpPr>
          <p:cNvPr id="403764" name="Freeform 1332"/>
          <p:cNvSpPr>
            <a:spLocks/>
          </p:cNvSpPr>
          <p:nvPr/>
        </p:nvSpPr>
        <p:spPr bwMode="auto">
          <a:xfrm>
            <a:off x="-23813" y="931863"/>
            <a:ext cx="766763" cy="1846262"/>
          </a:xfrm>
          <a:custGeom>
            <a:avLst/>
            <a:gdLst/>
            <a:ahLst/>
            <a:cxnLst>
              <a:cxn ang="0">
                <a:pos x="447" y="0"/>
              </a:cxn>
              <a:cxn ang="0">
                <a:pos x="467" y="485"/>
              </a:cxn>
              <a:cxn ang="0">
                <a:pos x="350" y="755"/>
              </a:cxn>
              <a:cxn ang="0">
                <a:pos x="0" y="1163"/>
              </a:cxn>
            </a:cxnLst>
            <a:rect l="0" t="0" r="r" b="b"/>
            <a:pathLst>
              <a:path w="483" h="1163">
                <a:moveTo>
                  <a:pt x="447" y="0"/>
                </a:moveTo>
                <a:cubicBezTo>
                  <a:pt x="450" y="81"/>
                  <a:pt x="483" y="359"/>
                  <a:pt x="467" y="485"/>
                </a:cubicBezTo>
                <a:cubicBezTo>
                  <a:pt x="451" y="611"/>
                  <a:pt x="428" y="642"/>
                  <a:pt x="350" y="755"/>
                </a:cubicBezTo>
                <a:cubicBezTo>
                  <a:pt x="272" y="868"/>
                  <a:pt x="73" y="1078"/>
                  <a:pt x="0" y="1163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>
            <a:outerShdw dist="28398" dir="3806097" algn="ctr" rotWithShape="0">
              <a:schemeClr val="bg1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403765" name="Freeform 1333"/>
          <p:cNvSpPr>
            <a:spLocks/>
          </p:cNvSpPr>
          <p:nvPr/>
        </p:nvSpPr>
        <p:spPr bwMode="auto">
          <a:xfrm>
            <a:off x="731838" y="1747838"/>
            <a:ext cx="2427287" cy="1797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" y="262"/>
              </a:cxn>
              <a:cxn ang="0">
                <a:pos x="319" y="1079"/>
              </a:cxn>
              <a:cxn ang="0">
                <a:pos x="1529" y="583"/>
              </a:cxn>
            </a:cxnLst>
            <a:rect l="0" t="0" r="r" b="b"/>
            <a:pathLst>
              <a:path w="1529" h="1132">
                <a:moveTo>
                  <a:pt x="0" y="0"/>
                </a:moveTo>
                <a:cubicBezTo>
                  <a:pt x="16" y="44"/>
                  <a:pt x="47" y="82"/>
                  <a:pt x="100" y="262"/>
                </a:cubicBezTo>
                <a:cubicBezTo>
                  <a:pt x="153" y="442"/>
                  <a:pt x="81" y="1026"/>
                  <a:pt x="319" y="1079"/>
                </a:cubicBezTo>
                <a:cubicBezTo>
                  <a:pt x="557" y="1132"/>
                  <a:pt x="1277" y="686"/>
                  <a:pt x="1529" y="583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>
            <a:outerShdw dist="28398" dir="3806097" algn="ctr" rotWithShape="0">
              <a:schemeClr val="bg1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403766" name="Freeform 1334"/>
          <p:cNvSpPr>
            <a:spLocks/>
          </p:cNvSpPr>
          <p:nvPr/>
        </p:nvSpPr>
        <p:spPr bwMode="auto">
          <a:xfrm>
            <a:off x="995363" y="1168400"/>
            <a:ext cx="814387" cy="1979613"/>
          </a:xfrm>
          <a:custGeom>
            <a:avLst/>
            <a:gdLst/>
            <a:ahLst/>
            <a:cxnLst>
              <a:cxn ang="0">
                <a:pos x="474" y="0"/>
              </a:cxn>
              <a:cxn ang="0">
                <a:pos x="497" y="563"/>
              </a:cxn>
              <a:cxn ang="0">
                <a:pos x="380" y="833"/>
              </a:cxn>
              <a:cxn ang="0">
                <a:pos x="0" y="1247"/>
              </a:cxn>
            </a:cxnLst>
            <a:rect l="0" t="0" r="r" b="b"/>
            <a:pathLst>
              <a:path w="513" h="1247">
                <a:moveTo>
                  <a:pt x="474" y="0"/>
                </a:moveTo>
                <a:cubicBezTo>
                  <a:pt x="478" y="92"/>
                  <a:pt x="513" y="424"/>
                  <a:pt x="497" y="563"/>
                </a:cubicBezTo>
                <a:cubicBezTo>
                  <a:pt x="481" y="702"/>
                  <a:pt x="463" y="719"/>
                  <a:pt x="380" y="833"/>
                </a:cubicBezTo>
                <a:cubicBezTo>
                  <a:pt x="297" y="947"/>
                  <a:pt x="79" y="1161"/>
                  <a:pt x="0" y="1247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>
            <a:outerShdw dist="28398" dir="3806097" algn="ctr" rotWithShape="0">
              <a:schemeClr val="bg1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403820" name="Freeform 1388"/>
          <p:cNvSpPr>
            <a:spLocks/>
          </p:cNvSpPr>
          <p:nvPr/>
        </p:nvSpPr>
        <p:spPr bwMode="auto">
          <a:xfrm>
            <a:off x="1771650" y="3390900"/>
            <a:ext cx="2476500" cy="10080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5" y="445"/>
              </a:cxn>
              <a:cxn ang="0">
                <a:pos x="602" y="585"/>
              </a:cxn>
              <a:cxn ang="0">
                <a:pos x="1560" y="635"/>
              </a:cxn>
            </a:cxnLst>
            <a:rect l="0" t="0" r="r" b="b"/>
            <a:pathLst>
              <a:path w="1560" h="635">
                <a:moveTo>
                  <a:pt x="0" y="0"/>
                </a:moveTo>
                <a:cubicBezTo>
                  <a:pt x="24" y="74"/>
                  <a:pt x="45" y="348"/>
                  <a:pt x="145" y="445"/>
                </a:cubicBezTo>
                <a:cubicBezTo>
                  <a:pt x="245" y="542"/>
                  <a:pt x="366" y="553"/>
                  <a:pt x="602" y="585"/>
                </a:cubicBezTo>
                <a:cubicBezTo>
                  <a:pt x="838" y="617"/>
                  <a:pt x="1361" y="625"/>
                  <a:pt x="1560" y="635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>
            <a:outerShdw dist="28398" dir="3806097" algn="ctr" rotWithShape="0">
              <a:schemeClr val="bg1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403821" name="Freeform 1389"/>
          <p:cNvSpPr>
            <a:spLocks/>
          </p:cNvSpPr>
          <p:nvPr/>
        </p:nvSpPr>
        <p:spPr bwMode="auto">
          <a:xfrm>
            <a:off x="0" y="2152650"/>
            <a:ext cx="879475" cy="2463800"/>
          </a:xfrm>
          <a:custGeom>
            <a:avLst/>
            <a:gdLst/>
            <a:ahLst/>
            <a:cxnLst>
              <a:cxn ang="0">
                <a:pos x="554" y="0"/>
              </a:cxn>
              <a:cxn ang="0">
                <a:pos x="277" y="598"/>
              </a:cxn>
              <a:cxn ang="0">
                <a:pos x="350" y="1108"/>
              </a:cxn>
              <a:cxn ang="0">
                <a:pos x="0" y="1552"/>
              </a:cxn>
            </a:cxnLst>
            <a:rect l="0" t="0" r="r" b="b"/>
            <a:pathLst>
              <a:path w="554" h="1552">
                <a:moveTo>
                  <a:pt x="554" y="0"/>
                </a:moveTo>
                <a:cubicBezTo>
                  <a:pt x="508" y="100"/>
                  <a:pt x="311" y="414"/>
                  <a:pt x="277" y="598"/>
                </a:cubicBezTo>
                <a:cubicBezTo>
                  <a:pt x="243" y="782"/>
                  <a:pt x="396" y="949"/>
                  <a:pt x="350" y="1108"/>
                </a:cubicBezTo>
                <a:cubicBezTo>
                  <a:pt x="304" y="1267"/>
                  <a:pt x="58" y="1478"/>
                  <a:pt x="0" y="1552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>
            <a:outerShdw dist="28398" dir="3806097" algn="ctr" rotWithShape="0">
              <a:schemeClr val="bg1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403822" name="Freeform 1390"/>
          <p:cNvSpPr>
            <a:spLocks/>
          </p:cNvSpPr>
          <p:nvPr/>
        </p:nvSpPr>
        <p:spPr bwMode="auto">
          <a:xfrm>
            <a:off x="1123950" y="1052513"/>
            <a:ext cx="936625" cy="2154237"/>
          </a:xfrm>
          <a:custGeom>
            <a:avLst/>
            <a:gdLst/>
            <a:ahLst/>
            <a:cxnLst>
              <a:cxn ang="0">
                <a:pos x="106" y="0"/>
              </a:cxn>
              <a:cxn ang="0">
                <a:pos x="14" y="562"/>
              </a:cxn>
              <a:cxn ang="0">
                <a:pos x="189" y="788"/>
              </a:cxn>
              <a:cxn ang="0">
                <a:pos x="590" y="1357"/>
              </a:cxn>
            </a:cxnLst>
            <a:rect l="0" t="0" r="r" b="b"/>
            <a:pathLst>
              <a:path w="590" h="1357">
                <a:moveTo>
                  <a:pt x="106" y="0"/>
                </a:moveTo>
                <a:cubicBezTo>
                  <a:pt x="91" y="94"/>
                  <a:pt x="0" y="431"/>
                  <a:pt x="14" y="562"/>
                </a:cubicBezTo>
                <a:cubicBezTo>
                  <a:pt x="28" y="693"/>
                  <a:pt x="93" y="656"/>
                  <a:pt x="189" y="788"/>
                </a:cubicBezTo>
                <a:cubicBezTo>
                  <a:pt x="285" y="920"/>
                  <a:pt x="507" y="1239"/>
                  <a:pt x="590" y="1357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>
            <a:outerShdw dist="28398" dir="3806097" algn="ctr" rotWithShape="0">
              <a:schemeClr val="bg1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403823" name="Freeform 1391"/>
          <p:cNvSpPr>
            <a:spLocks/>
          </p:cNvSpPr>
          <p:nvPr/>
        </p:nvSpPr>
        <p:spPr bwMode="auto">
          <a:xfrm>
            <a:off x="173038" y="3136900"/>
            <a:ext cx="3276600" cy="3714750"/>
          </a:xfrm>
          <a:custGeom>
            <a:avLst/>
            <a:gdLst/>
            <a:ahLst/>
            <a:cxnLst>
              <a:cxn ang="0">
                <a:pos x="2064" y="0"/>
              </a:cxn>
              <a:cxn ang="0">
                <a:pos x="1583" y="379"/>
              </a:cxn>
              <a:cxn ang="0">
                <a:pos x="897" y="817"/>
              </a:cxn>
              <a:cxn ang="0">
                <a:pos x="0" y="2340"/>
              </a:cxn>
            </a:cxnLst>
            <a:rect l="0" t="0" r="r" b="b"/>
            <a:pathLst>
              <a:path w="2064" h="2340">
                <a:moveTo>
                  <a:pt x="2064" y="0"/>
                </a:moveTo>
                <a:cubicBezTo>
                  <a:pt x="1984" y="62"/>
                  <a:pt x="1778" y="243"/>
                  <a:pt x="1583" y="379"/>
                </a:cubicBezTo>
                <a:cubicBezTo>
                  <a:pt x="1388" y="515"/>
                  <a:pt x="1161" y="490"/>
                  <a:pt x="897" y="817"/>
                </a:cubicBezTo>
                <a:cubicBezTo>
                  <a:pt x="633" y="1144"/>
                  <a:pt x="187" y="2023"/>
                  <a:pt x="0" y="234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>
            <a:outerShdw dist="28398" dir="3806097" algn="ctr" rotWithShape="0">
              <a:schemeClr val="bg1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403824" name="WordArt 1392"/>
          <p:cNvSpPr>
            <a:spLocks noChangeArrowheads="1" noChangeShapeType="1" noTextEdit="1"/>
          </p:cNvSpPr>
          <p:nvPr/>
        </p:nvSpPr>
        <p:spPr bwMode="auto">
          <a:xfrm>
            <a:off x="4749800" y="3595688"/>
            <a:ext cx="1800225" cy="382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r"/>
            <a:r>
              <a:rPr lang="ru-RU" sz="3600" i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algn="ctr" rotWithShape="0">
                    <a:srgbClr val="800000">
                      <a:alpha val="50000"/>
                    </a:srgbClr>
                  </a:outerShdw>
                </a:effectLst>
                <a:latin typeface="Comic Sans MS"/>
              </a:rPr>
              <a:t>а) фізичне</a:t>
            </a:r>
          </a:p>
        </p:txBody>
      </p:sp>
      <p:sp>
        <p:nvSpPr>
          <p:cNvPr id="369673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388350" y="6553200"/>
            <a:ext cx="381000" cy="304800"/>
          </a:xfrm>
          <a:prstGeom prst="actionButtonBackPrevious">
            <a:avLst/>
          </a:prstGeom>
          <a:solidFill>
            <a:schemeClr val="bg1"/>
          </a:solidFill>
          <a:ln w="9525">
            <a:solidFill>
              <a:srgbClr val="B2B2B2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9674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63000" y="6553200"/>
            <a:ext cx="381000" cy="304800"/>
          </a:xfrm>
          <a:prstGeom prst="actionButtonForwardNext">
            <a:avLst/>
          </a:prstGeom>
          <a:solidFill>
            <a:schemeClr val="bg1"/>
          </a:solidFill>
          <a:ln w="9525">
            <a:solidFill>
              <a:srgbClr val="B2B2B2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402"/>
          <p:cNvGrpSpPr>
            <a:grpSpLocks/>
          </p:cNvGrpSpPr>
          <p:nvPr/>
        </p:nvGrpSpPr>
        <p:grpSpPr bwMode="auto">
          <a:xfrm>
            <a:off x="-36513" y="2244725"/>
            <a:ext cx="3148013" cy="4611688"/>
            <a:chOff x="-23" y="1414"/>
            <a:chExt cx="1983" cy="2905"/>
          </a:xfrm>
        </p:grpSpPr>
        <p:sp>
          <p:nvSpPr>
            <p:cNvPr id="403829" name="Freeform 1397"/>
            <p:cNvSpPr>
              <a:spLocks/>
            </p:cNvSpPr>
            <p:nvPr/>
          </p:nvSpPr>
          <p:spPr bwMode="auto">
            <a:xfrm>
              <a:off x="113" y="2439"/>
              <a:ext cx="1450" cy="1880"/>
            </a:xfrm>
            <a:custGeom>
              <a:avLst/>
              <a:gdLst/>
              <a:ahLst/>
              <a:cxnLst>
                <a:cxn ang="0">
                  <a:pos x="1450" y="0"/>
                </a:cxn>
                <a:cxn ang="0">
                  <a:pos x="897" y="357"/>
                </a:cxn>
                <a:cxn ang="0">
                  <a:pos x="0" y="1880"/>
                </a:cxn>
              </a:cxnLst>
              <a:rect l="0" t="0" r="r" b="b"/>
              <a:pathLst>
                <a:path w="1450" h="1880">
                  <a:moveTo>
                    <a:pt x="1450" y="0"/>
                  </a:moveTo>
                  <a:cubicBezTo>
                    <a:pt x="1357" y="59"/>
                    <a:pt x="1139" y="44"/>
                    <a:pt x="897" y="357"/>
                  </a:cubicBezTo>
                  <a:cubicBezTo>
                    <a:pt x="655" y="670"/>
                    <a:pt x="187" y="1563"/>
                    <a:pt x="0" y="188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03830" name="Freeform 1398"/>
            <p:cNvSpPr>
              <a:spLocks/>
            </p:cNvSpPr>
            <p:nvPr/>
          </p:nvSpPr>
          <p:spPr bwMode="auto">
            <a:xfrm>
              <a:off x="1118" y="2143"/>
              <a:ext cx="842" cy="6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5" y="445"/>
                </a:cxn>
                <a:cxn ang="0">
                  <a:pos x="602" y="585"/>
                </a:cxn>
                <a:cxn ang="0">
                  <a:pos x="842" y="595"/>
                </a:cxn>
              </a:cxnLst>
              <a:rect l="0" t="0" r="r" b="b"/>
              <a:pathLst>
                <a:path w="842" h="610">
                  <a:moveTo>
                    <a:pt x="0" y="0"/>
                  </a:moveTo>
                  <a:cubicBezTo>
                    <a:pt x="24" y="74"/>
                    <a:pt x="45" y="348"/>
                    <a:pt x="145" y="445"/>
                  </a:cubicBezTo>
                  <a:cubicBezTo>
                    <a:pt x="245" y="542"/>
                    <a:pt x="486" y="560"/>
                    <a:pt x="602" y="585"/>
                  </a:cubicBezTo>
                  <a:cubicBezTo>
                    <a:pt x="718" y="610"/>
                    <a:pt x="792" y="593"/>
                    <a:pt x="842" y="595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03831" name="Freeform 1399"/>
            <p:cNvSpPr>
              <a:spLocks/>
            </p:cNvSpPr>
            <p:nvPr/>
          </p:nvSpPr>
          <p:spPr bwMode="auto">
            <a:xfrm>
              <a:off x="-6" y="1511"/>
              <a:ext cx="492" cy="1405"/>
            </a:xfrm>
            <a:custGeom>
              <a:avLst/>
              <a:gdLst/>
              <a:ahLst/>
              <a:cxnLst>
                <a:cxn ang="0">
                  <a:pos x="492" y="0"/>
                </a:cxn>
                <a:cxn ang="0">
                  <a:pos x="277" y="451"/>
                </a:cxn>
                <a:cxn ang="0">
                  <a:pos x="350" y="961"/>
                </a:cxn>
                <a:cxn ang="0">
                  <a:pos x="0" y="1405"/>
                </a:cxn>
              </a:cxnLst>
              <a:rect l="0" t="0" r="r" b="b"/>
              <a:pathLst>
                <a:path w="492" h="1405">
                  <a:moveTo>
                    <a:pt x="492" y="0"/>
                  </a:moveTo>
                  <a:cubicBezTo>
                    <a:pt x="455" y="75"/>
                    <a:pt x="301" y="291"/>
                    <a:pt x="277" y="451"/>
                  </a:cubicBezTo>
                  <a:cubicBezTo>
                    <a:pt x="253" y="611"/>
                    <a:pt x="396" y="802"/>
                    <a:pt x="350" y="961"/>
                  </a:cubicBezTo>
                  <a:cubicBezTo>
                    <a:pt x="304" y="1120"/>
                    <a:pt x="58" y="1331"/>
                    <a:pt x="0" y="1405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03832" name="Freeform 1400"/>
            <p:cNvSpPr>
              <a:spLocks/>
            </p:cNvSpPr>
            <p:nvPr/>
          </p:nvSpPr>
          <p:spPr bwMode="auto">
            <a:xfrm>
              <a:off x="640" y="1788"/>
              <a:ext cx="183" cy="188"/>
            </a:xfrm>
            <a:custGeom>
              <a:avLst/>
              <a:gdLst/>
              <a:ahLst/>
              <a:cxnLst>
                <a:cxn ang="0">
                  <a:pos x="183" y="0"/>
                </a:cxn>
                <a:cxn ang="0">
                  <a:pos x="0" y="188"/>
                </a:cxn>
              </a:cxnLst>
              <a:rect l="0" t="0" r="r" b="b"/>
              <a:pathLst>
                <a:path w="183" h="188">
                  <a:moveTo>
                    <a:pt x="183" y="0"/>
                  </a:moveTo>
                  <a:cubicBezTo>
                    <a:pt x="153" y="31"/>
                    <a:pt x="38" y="149"/>
                    <a:pt x="0" y="188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03833" name="Freeform 1401"/>
            <p:cNvSpPr>
              <a:spLocks/>
            </p:cNvSpPr>
            <p:nvPr/>
          </p:nvSpPr>
          <p:spPr bwMode="auto">
            <a:xfrm>
              <a:off x="-23" y="1414"/>
              <a:ext cx="307" cy="347"/>
            </a:xfrm>
            <a:custGeom>
              <a:avLst/>
              <a:gdLst/>
              <a:ahLst/>
              <a:cxnLst>
                <a:cxn ang="0">
                  <a:pos x="307" y="0"/>
                </a:cxn>
                <a:cxn ang="0">
                  <a:pos x="0" y="347"/>
                </a:cxn>
              </a:cxnLst>
              <a:rect l="0" t="0" r="r" b="b"/>
              <a:pathLst>
                <a:path w="307" h="347">
                  <a:moveTo>
                    <a:pt x="307" y="0"/>
                  </a:moveTo>
                  <a:cubicBezTo>
                    <a:pt x="254" y="58"/>
                    <a:pt x="64" y="275"/>
                    <a:pt x="0" y="347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03828" name="Freeform 1396"/>
            <p:cNvSpPr>
              <a:spLocks/>
            </p:cNvSpPr>
            <p:nvPr/>
          </p:nvSpPr>
          <p:spPr bwMode="auto">
            <a:xfrm>
              <a:off x="583" y="1571"/>
              <a:ext cx="595" cy="6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1" y="569"/>
                </a:cxn>
                <a:cxn ang="0">
                  <a:pos x="473" y="565"/>
                </a:cxn>
                <a:cxn ang="0">
                  <a:pos x="595" y="517"/>
                </a:cxn>
              </a:cxnLst>
              <a:rect l="0" t="0" r="r" b="b"/>
              <a:pathLst>
                <a:path w="595" h="663">
                  <a:moveTo>
                    <a:pt x="0" y="0"/>
                  </a:moveTo>
                  <a:cubicBezTo>
                    <a:pt x="20" y="95"/>
                    <a:pt x="42" y="475"/>
                    <a:pt x="121" y="569"/>
                  </a:cubicBezTo>
                  <a:cubicBezTo>
                    <a:pt x="200" y="663"/>
                    <a:pt x="394" y="574"/>
                    <a:pt x="473" y="565"/>
                  </a:cubicBezTo>
                  <a:lnTo>
                    <a:pt x="595" y="517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514"/>
          <p:cNvGrpSpPr>
            <a:grpSpLocks/>
          </p:cNvGrpSpPr>
          <p:nvPr/>
        </p:nvGrpSpPr>
        <p:grpSpPr bwMode="auto">
          <a:xfrm>
            <a:off x="2328863" y="2060575"/>
            <a:ext cx="2560637" cy="3021013"/>
            <a:chOff x="1202" y="1207"/>
            <a:chExt cx="1613" cy="1903"/>
          </a:xfrm>
        </p:grpSpPr>
        <p:sp>
          <p:nvSpPr>
            <p:cNvPr id="403947" name="Freeform 1515"/>
            <p:cNvSpPr>
              <a:spLocks/>
            </p:cNvSpPr>
            <p:nvPr/>
          </p:nvSpPr>
          <p:spPr bwMode="auto">
            <a:xfrm rot="1849084">
              <a:off x="2381" y="1706"/>
              <a:ext cx="65" cy="2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11" y="23"/>
                </a:cxn>
                <a:cxn ang="0">
                  <a:pos x="28" y="46"/>
                </a:cxn>
                <a:cxn ang="0">
                  <a:pos x="46" y="78"/>
                </a:cxn>
                <a:cxn ang="0">
                  <a:pos x="59" y="113"/>
                </a:cxn>
                <a:cxn ang="0">
                  <a:pos x="65" y="157"/>
                </a:cxn>
                <a:cxn ang="0">
                  <a:pos x="65" y="180"/>
                </a:cxn>
                <a:cxn ang="0">
                  <a:pos x="53" y="215"/>
                </a:cxn>
                <a:cxn ang="0">
                  <a:pos x="34" y="215"/>
                </a:cxn>
                <a:cxn ang="0">
                  <a:pos x="17" y="203"/>
                </a:cxn>
                <a:cxn ang="0">
                  <a:pos x="11" y="169"/>
                </a:cxn>
                <a:cxn ang="0">
                  <a:pos x="5" y="125"/>
                </a:cxn>
                <a:cxn ang="0">
                  <a:pos x="0" y="78"/>
                </a:cxn>
                <a:cxn ang="0">
                  <a:pos x="0" y="34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65" h="215">
                  <a:moveTo>
                    <a:pt x="0" y="0"/>
                  </a:moveTo>
                  <a:lnTo>
                    <a:pt x="5" y="0"/>
                  </a:lnTo>
                  <a:lnTo>
                    <a:pt x="11" y="23"/>
                  </a:lnTo>
                  <a:lnTo>
                    <a:pt x="28" y="46"/>
                  </a:lnTo>
                  <a:lnTo>
                    <a:pt x="46" y="78"/>
                  </a:lnTo>
                  <a:lnTo>
                    <a:pt x="59" y="113"/>
                  </a:lnTo>
                  <a:lnTo>
                    <a:pt x="65" y="157"/>
                  </a:lnTo>
                  <a:lnTo>
                    <a:pt x="65" y="180"/>
                  </a:lnTo>
                  <a:lnTo>
                    <a:pt x="53" y="215"/>
                  </a:lnTo>
                  <a:lnTo>
                    <a:pt x="34" y="215"/>
                  </a:lnTo>
                  <a:lnTo>
                    <a:pt x="17" y="203"/>
                  </a:lnTo>
                  <a:lnTo>
                    <a:pt x="11" y="169"/>
                  </a:lnTo>
                  <a:lnTo>
                    <a:pt x="5" y="125"/>
                  </a:lnTo>
                  <a:lnTo>
                    <a:pt x="0" y="78"/>
                  </a:lnTo>
                  <a:lnTo>
                    <a:pt x="0" y="3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48" name="Freeform 1516"/>
            <p:cNvSpPr>
              <a:spLocks/>
            </p:cNvSpPr>
            <p:nvPr/>
          </p:nvSpPr>
          <p:spPr bwMode="auto">
            <a:xfrm rot="1849084">
              <a:off x="2290" y="1434"/>
              <a:ext cx="65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14" y="23"/>
                </a:cxn>
                <a:cxn ang="0">
                  <a:pos x="31" y="58"/>
                </a:cxn>
                <a:cxn ang="0">
                  <a:pos x="48" y="90"/>
                </a:cxn>
                <a:cxn ang="0">
                  <a:pos x="60" y="123"/>
                </a:cxn>
                <a:cxn ang="0">
                  <a:pos x="65" y="158"/>
                </a:cxn>
                <a:cxn ang="0">
                  <a:pos x="65" y="192"/>
                </a:cxn>
                <a:cxn ang="0">
                  <a:pos x="54" y="215"/>
                </a:cxn>
                <a:cxn ang="0">
                  <a:pos x="37" y="225"/>
                </a:cxn>
                <a:cxn ang="0">
                  <a:pos x="19" y="202"/>
                </a:cxn>
                <a:cxn ang="0">
                  <a:pos x="14" y="169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6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65" h="225">
                  <a:moveTo>
                    <a:pt x="0" y="0"/>
                  </a:moveTo>
                  <a:lnTo>
                    <a:pt x="6" y="12"/>
                  </a:lnTo>
                  <a:lnTo>
                    <a:pt x="14" y="23"/>
                  </a:lnTo>
                  <a:lnTo>
                    <a:pt x="31" y="58"/>
                  </a:lnTo>
                  <a:lnTo>
                    <a:pt x="48" y="90"/>
                  </a:lnTo>
                  <a:lnTo>
                    <a:pt x="60" y="123"/>
                  </a:lnTo>
                  <a:lnTo>
                    <a:pt x="65" y="158"/>
                  </a:lnTo>
                  <a:lnTo>
                    <a:pt x="65" y="192"/>
                  </a:lnTo>
                  <a:lnTo>
                    <a:pt x="54" y="215"/>
                  </a:lnTo>
                  <a:lnTo>
                    <a:pt x="37" y="225"/>
                  </a:lnTo>
                  <a:lnTo>
                    <a:pt x="19" y="202"/>
                  </a:lnTo>
                  <a:lnTo>
                    <a:pt x="14" y="169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49" name="Freeform 1517"/>
            <p:cNvSpPr>
              <a:spLocks/>
            </p:cNvSpPr>
            <p:nvPr/>
          </p:nvSpPr>
          <p:spPr bwMode="auto">
            <a:xfrm rot="1849084">
              <a:off x="1474" y="1253"/>
              <a:ext cx="72" cy="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1"/>
                </a:cxn>
                <a:cxn ang="0">
                  <a:pos x="17" y="23"/>
                </a:cxn>
                <a:cxn ang="0">
                  <a:pos x="36" y="55"/>
                </a:cxn>
                <a:cxn ang="0">
                  <a:pos x="48" y="90"/>
                </a:cxn>
                <a:cxn ang="0">
                  <a:pos x="67" y="124"/>
                </a:cxn>
                <a:cxn ang="0">
                  <a:pos x="72" y="157"/>
                </a:cxn>
                <a:cxn ang="0">
                  <a:pos x="72" y="190"/>
                </a:cxn>
                <a:cxn ang="0">
                  <a:pos x="53" y="213"/>
                </a:cxn>
                <a:cxn ang="0">
                  <a:pos x="36" y="224"/>
                </a:cxn>
                <a:cxn ang="0">
                  <a:pos x="24" y="203"/>
                </a:cxn>
                <a:cxn ang="0">
                  <a:pos x="11" y="169"/>
                </a:cxn>
                <a:cxn ang="0">
                  <a:pos x="5" y="124"/>
                </a:cxn>
                <a:cxn ang="0">
                  <a:pos x="0" y="78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2" h="224">
                  <a:moveTo>
                    <a:pt x="0" y="0"/>
                  </a:moveTo>
                  <a:lnTo>
                    <a:pt x="5" y="11"/>
                  </a:lnTo>
                  <a:lnTo>
                    <a:pt x="17" y="23"/>
                  </a:lnTo>
                  <a:lnTo>
                    <a:pt x="36" y="55"/>
                  </a:lnTo>
                  <a:lnTo>
                    <a:pt x="48" y="90"/>
                  </a:lnTo>
                  <a:lnTo>
                    <a:pt x="67" y="124"/>
                  </a:lnTo>
                  <a:lnTo>
                    <a:pt x="72" y="157"/>
                  </a:lnTo>
                  <a:lnTo>
                    <a:pt x="72" y="190"/>
                  </a:lnTo>
                  <a:lnTo>
                    <a:pt x="53" y="213"/>
                  </a:lnTo>
                  <a:lnTo>
                    <a:pt x="36" y="224"/>
                  </a:lnTo>
                  <a:lnTo>
                    <a:pt x="24" y="203"/>
                  </a:lnTo>
                  <a:lnTo>
                    <a:pt x="11" y="169"/>
                  </a:lnTo>
                  <a:lnTo>
                    <a:pt x="5" y="124"/>
                  </a:lnTo>
                  <a:lnTo>
                    <a:pt x="0" y="78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50" name="Freeform 1518"/>
            <p:cNvSpPr>
              <a:spLocks/>
            </p:cNvSpPr>
            <p:nvPr/>
          </p:nvSpPr>
          <p:spPr bwMode="auto">
            <a:xfrm rot="1849084">
              <a:off x="2154" y="2568"/>
              <a:ext cx="85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6" y="11"/>
                </a:cxn>
                <a:cxn ang="0">
                  <a:pos x="12" y="11"/>
                </a:cxn>
                <a:cxn ang="0">
                  <a:pos x="23" y="23"/>
                </a:cxn>
                <a:cxn ang="0">
                  <a:pos x="29" y="33"/>
                </a:cxn>
                <a:cxn ang="0">
                  <a:pos x="43" y="56"/>
                </a:cxn>
                <a:cxn ang="0">
                  <a:pos x="48" y="67"/>
                </a:cxn>
                <a:cxn ang="0">
                  <a:pos x="60" y="79"/>
                </a:cxn>
                <a:cxn ang="0">
                  <a:pos x="66" y="102"/>
                </a:cxn>
                <a:cxn ang="0">
                  <a:pos x="71" y="111"/>
                </a:cxn>
                <a:cxn ang="0">
                  <a:pos x="77" y="134"/>
                </a:cxn>
                <a:cxn ang="0">
                  <a:pos x="85" y="157"/>
                </a:cxn>
                <a:cxn ang="0">
                  <a:pos x="85" y="169"/>
                </a:cxn>
                <a:cxn ang="0">
                  <a:pos x="77" y="190"/>
                </a:cxn>
                <a:cxn ang="0">
                  <a:pos x="71" y="202"/>
                </a:cxn>
                <a:cxn ang="0">
                  <a:pos x="54" y="213"/>
                </a:cxn>
                <a:cxn ang="0">
                  <a:pos x="35" y="225"/>
                </a:cxn>
                <a:cxn ang="0">
                  <a:pos x="23" y="202"/>
                </a:cxn>
                <a:cxn ang="0">
                  <a:pos x="12" y="169"/>
                </a:cxn>
                <a:cxn ang="0">
                  <a:pos x="6" y="123"/>
                </a:cxn>
                <a:cxn ang="0">
                  <a:pos x="6" y="79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5" h="225">
                  <a:moveTo>
                    <a:pt x="0" y="0"/>
                  </a:moveTo>
                  <a:lnTo>
                    <a:pt x="6" y="0"/>
                  </a:lnTo>
                  <a:lnTo>
                    <a:pt x="6" y="11"/>
                  </a:lnTo>
                  <a:lnTo>
                    <a:pt x="12" y="11"/>
                  </a:lnTo>
                  <a:lnTo>
                    <a:pt x="23" y="23"/>
                  </a:lnTo>
                  <a:lnTo>
                    <a:pt x="29" y="33"/>
                  </a:lnTo>
                  <a:lnTo>
                    <a:pt x="43" y="56"/>
                  </a:lnTo>
                  <a:lnTo>
                    <a:pt x="48" y="67"/>
                  </a:lnTo>
                  <a:lnTo>
                    <a:pt x="60" y="79"/>
                  </a:lnTo>
                  <a:lnTo>
                    <a:pt x="66" y="102"/>
                  </a:lnTo>
                  <a:lnTo>
                    <a:pt x="71" y="111"/>
                  </a:lnTo>
                  <a:lnTo>
                    <a:pt x="77" y="134"/>
                  </a:lnTo>
                  <a:lnTo>
                    <a:pt x="85" y="157"/>
                  </a:lnTo>
                  <a:lnTo>
                    <a:pt x="85" y="169"/>
                  </a:lnTo>
                  <a:lnTo>
                    <a:pt x="77" y="190"/>
                  </a:lnTo>
                  <a:lnTo>
                    <a:pt x="71" y="202"/>
                  </a:lnTo>
                  <a:lnTo>
                    <a:pt x="54" y="213"/>
                  </a:lnTo>
                  <a:lnTo>
                    <a:pt x="35" y="225"/>
                  </a:lnTo>
                  <a:lnTo>
                    <a:pt x="23" y="202"/>
                  </a:lnTo>
                  <a:lnTo>
                    <a:pt x="12" y="169"/>
                  </a:lnTo>
                  <a:lnTo>
                    <a:pt x="6" y="123"/>
                  </a:lnTo>
                  <a:lnTo>
                    <a:pt x="6" y="79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51" name="Freeform 1519"/>
            <p:cNvSpPr>
              <a:spLocks/>
            </p:cNvSpPr>
            <p:nvPr/>
          </p:nvSpPr>
          <p:spPr bwMode="auto">
            <a:xfrm rot="1849084">
              <a:off x="2744" y="1298"/>
              <a:ext cx="71" cy="2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1"/>
                </a:cxn>
                <a:cxn ang="0">
                  <a:pos x="17" y="23"/>
                </a:cxn>
                <a:cxn ang="0">
                  <a:pos x="36" y="57"/>
                </a:cxn>
                <a:cxn ang="0">
                  <a:pos x="48" y="90"/>
                </a:cxn>
                <a:cxn ang="0">
                  <a:pos x="65" y="124"/>
                </a:cxn>
                <a:cxn ang="0">
                  <a:pos x="71" y="157"/>
                </a:cxn>
                <a:cxn ang="0">
                  <a:pos x="71" y="192"/>
                </a:cxn>
                <a:cxn ang="0">
                  <a:pos x="54" y="213"/>
                </a:cxn>
                <a:cxn ang="0">
                  <a:pos x="36" y="226"/>
                </a:cxn>
                <a:cxn ang="0">
                  <a:pos x="23" y="203"/>
                </a:cxn>
                <a:cxn ang="0">
                  <a:pos x="12" y="169"/>
                </a:cxn>
                <a:cxn ang="0">
                  <a:pos x="6" y="124"/>
                </a:cxn>
                <a:cxn ang="0">
                  <a:pos x="6" y="78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1" h="226">
                  <a:moveTo>
                    <a:pt x="0" y="0"/>
                  </a:moveTo>
                  <a:lnTo>
                    <a:pt x="6" y="11"/>
                  </a:lnTo>
                  <a:lnTo>
                    <a:pt x="17" y="23"/>
                  </a:lnTo>
                  <a:lnTo>
                    <a:pt x="36" y="57"/>
                  </a:lnTo>
                  <a:lnTo>
                    <a:pt x="48" y="90"/>
                  </a:lnTo>
                  <a:lnTo>
                    <a:pt x="65" y="124"/>
                  </a:lnTo>
                  <a:lnTo>
                    <a:pt x="71" y="157"/>
                  </a:lnTo>
                  <a:lnTo>
                    <a:pt x="71" y="192"/>
                  </a:lnTo>
                  <a:lnTo>
                    <a:pt x="54" y="213"/>
                  </a:lnTo>
                  <a:lnTo>
                    <a:pt x="36" y="226"/>
                  </a:lnTo>
                  <a:lnTo>
                    <a:pt x="23" y="203"/>
                  </a:lnTo>
                  <a:lnTo>
                    <a:pt x="12" y="169"/>
                  </a:lnTo>
                  <a:lnTo>
                    <a:pt x="6" y="124"/>
                  </a:lnTo>
                  <a:lnTo>
                    <a:pt x="6" y="78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52" name="Freeform 1520"/>
            <p:cNvSpPr>
              <a:spLocks/>
            </p:cNvSpPr>
            <p:nvPr/>
          </p:nvSpPr>
          <p:spPr bwMode="auto">
            <a:xfrm rot="1849084">
              <a:off x="2109" y="2840"/>
              <a:ext cx="73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8" y="23"/>
                </a:cxn>
                <a:cxn ang="0">
                  <a:pos x="37" y="57"/>
                </a:cxn>
                <a:cxn ang="0">
                  <a:pos x="54" y="78"/>
                </a:cxn>
                <a:cxn ang="0">
                  <a:pos x="67" y="123"/>
                </a:cxn>
                <a:cxn ang="0">
                  <a:pos x="73" y="157"/>
                </a:cxn>
                <a:cxn ang="0">
                  <a:pos x="73" y="192"/>
                </a:cxn>
                <a:cxn ang="0">
                  <a:pos x="60" y="213"/>
                </a:cxn>
                <a:cxn ang="0">
                  <a:pos x="37" y="213"/>
                </a:cxn>
                <a:cxn ang="0">
                  <a:pos x="25" y="201"/>
                </a:cxn>
                <a:cxn ang="0">
                  <a:pos x="12" y="169"/>
                </a:cxn>
                <a:cxn ang="0">
                  <a:pos x="6" y="123"/>
                </a:cxn>
                <a:cxn ang="0">
                  <a:pos x="6" y="78"/>
                </a:cxn>
                <a:cxn ang="0">
                  <a:pos x="0" y="34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3" h="213">
                  <a:moveTo>
                    <a:pt x="0" y="0"/>
                  </a:moveTo>
                  <a:lnTo>
                    <a:pt x="6" y="0"/>
                  </a:lnTo>
                  <a:lnTo>
                    <a:pt x="18" y="23"/>
                  </a:lnTo>
                  <a:lnTo>
                    <a:pt x="37" y="57"/>
                  </a:lnTo>
                  <a:lnTo>
                    <a:pt x="54" y="78"/>
                  </a:lnTo>
                  <a:lnTo>
                    <a:pt x="67" y="123"/>
                  </a:lnTo>
                  <a:lnTo>
                    <a:pt x="73" y="157"/>
                  </a:lnTo>
                  <a:lnTo>
                    <a:pt x="73" y="192"/>
                  </a:lnTo>
                  <a:lnTo>
                    <a:pt x="60" y="213"/>
                  </a:lnTo>
                  <a:lnTo>
                    <a:pt x="37" y="213"/>
                  </a:lnTo>
                  <a:lnTo>
                    <a:pt x="25" y="201"/>
                  </a:lnTo>
                  <a:lnTo>
                    <a:pt x="12" y="169"/>
                  </a:lnTo>
                  <a:lnTo>
                    <a:pt x="6" y="123"/>
                  </a:lnTo>
                  <a:lnTo>
                    <a:pt x="6" y="78"/>
                  </a:lnTo>
                  <a:lnTo>
                    <a:pt x="0" y="3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53" name="Freeform 1521"/>
            <p:cNvSpPr>
              <a:spLocks/>
            </p:cNvSpPr>
            <p:nvPr/>
          </p:nvSpPr>
          <p:spPr bwMode="auto">
            <a:xfrm rot="1849084">
              <a:off x="1338" y="1480"/>
              <a:ext cx="71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1"/>
                </a:cxn>
                <a:cxn ang="0">
                  <a:pos x="17" y="23"/>
                </a:cxn>
                <a:cxn ang="0">
                  <a:pos x="37" y="56"/>
                </a:cxn>
                <a:cxn ang="0">
                  <a:pos x="48" y="88"/>
                </a:cxn>
                <a:cxn ang="0">
                  <a:pos x="65" y="123"/>
                </a:cxn>
                <a:cxn ang="0">
                  <a:pos x="71" y="157"/>
                </a:cxn>
                <a:cxn ang="0">
                  <a:pos x="71" y="190"/>
                </a:cxn>
                <a:cxn ang="0">
                  <a:pos x="54" y="213"/>
                </a:cxn>
                <a:cxn ang="0">
                  <a:pos x="37" y="213"/>
                </a:cxn>
                <a:cxn ang="0">
                  <a:pos x="23" y="202"/>
                </a:cxn>
                <a:cxn ang="0">
                  <a:pos x="12" y="167"/>
                </a:cxn>
                <a:cxn ang="0">
                  <a:pos x="6" y="123"/>
                </a:cxn>
                <a:cxn ang="0">
                  <a:pos x="6" y="79"/>
                </a:cxn>
                <a:cxn ang="0">
                  <a:pos x="0" y="44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1" h="213">
                  <a:moveTo>
                    <a:pt x="0" y="0"/>
                  </a:moveTo>
                  <a:lnTo>
                    <a:pt x="6" y="11"/>
                  </a:lnTo>
                  <a:lnTo>
                    <a:pt x="17" y="23"/>
                  </a:lnTo>
                  <a:lnTo>
                    <a:pt x="37" y="56"/>
                  </a:lnTo>
                  <a:lnTo>
                    <a:pt x="48" y="88"/>
                  </a:lnTo>
                  <a:lnTo>
                    <a:pt x="65" y="123"/>
                  </a:lnTo>
                  <a:lnTo>
                    <a:pt x="71" y="157"/>
                  </a:lnTo>
                  <a:lnTo>
                    <a:pt x="71" y="190"/>
                  </a:lnTo>
                  <a:lnTo>
                    <a:pt x="54" y="213"/>
                  </a:lnTo>
                  <a:lnTo>
                    <a:pt x="37" y="213"/>
                  </a:lnTo>
                  <a:lnTo>
                    <a:pt x="23" y="202"/>
                  </a:lnTo>
                  <a:lnTo>
                    <a:pt x="12" y="167"/>
                  </a:lnTo>
                  <a:lnTo>
                    <a:pt x="6" y="123"/>
                  </a:lnTo>
                  <a:lnTo>
                    <a:pt x="6" y="79"/>
                  </a:lnTo>
                  <a:lnTo>
                    <a:pt x="0" y="4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54" name="Freeform 1522"/>
            <p:cNvSpPr>
              <a:spLocks/>
            </p:cNvSpPr>
            <p:nvPr/>
          </p:nvSpPr>
          <p:spPr bwMode="auto">
            <a:xfrm rot="1849084">
              <a:off x="1565" y="2205"/>
              <a:ext cx="73" cy="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9" y="11"/>
                </a:cxn>
                <a:cxn ang="0">
                  <a:pos x="31" y="23"/>
                </a:cxn>
                <a:cxn ang="0">
                  <a:pos x="48" y="42"/>
                </a:cxn>
                <a:cxn ang="0">
                  <a:pos x="67" y="59"/>
                </a:cxn>
                <a:cxn ang="0">
                  <a:pos x="73" y="76"/>
                </a:cxn>
                <a:cxn ang="0">
                  <a:pos x="73" y="96"/>
                </a:cxn>
                <a:cxn ang="0">
                  <a:pos x="54" y="107"/>
                </a:cxn>
                <a:cxn ang="0">
                  <a:pos x="36" y="113"/>
                </a:cxn>
                <a:cxn ang="0">
                  <a:pos x="25" y="101"/>
                </a:cxn>
                <a:cxn ang="0">
                  <a:pos x="12" y="82"/>
                </a:cxn>
                <a:cxn ang="0">
                  <a:pos x="6" y="65"/>
                </a:cxn>
                <a:cxn ang="0">
                  <a:pos x="0" y="42"/>
                </a:cxn>
                <a:cxn ang="0">
                  <a:pos x="0" y="17"/>
                </a:cxn>
                <a:cxn ang="0">
                  <a:pos x="0" y="0"/>
                </a:cxn>
              </a:cxnLst>
              <a:rect l="0" t="0" r="r" b="b"/>
              <a:pathLst>
                <a:path w="73" h="113">
                  <a:moveTo>
                    <a:pt x="0" y="0"/>
                  </a:moveTo>
                  <a:lnTo>
                    <a:pt x="6" y="0"/>
                  </a:lnTo>
                  <a:lnTo>
                    <a:pt x="19" y="11"/>
                  </a:lnTo>
                  <a:lnTo>
                    <a:pt x="31" y="23"/>
                  </a:lnTo>
                  <a:lnTo>
                    <a:pt x="48" y="42"/>
                  </a:lnTo>
                  <a:lnTo>
                    <a:pt x="67" y="59"/>
                  </a:lnTo>
                  <a:lnTo>
                    <a:pt x="73" y="76"/>
                  </a:lnTo>
                  <a:lnTo>
                    <a:pt x="73" y="96"/>
                  </a:lnTo>
                  <a:lnTo>
                    <a:pt x="54" y="107"/>
                  </a:lnTo>
                  <a:lnTo>
                    <a:pt x="36" y="113"/>
                  </a:lnTo>
                  <a:lnTo>
                    <a:pt x="25" y="101"/>
                  </a:lnTo>
                  <a:lnTo>
                    <a:pt x="12" y="82"/>
                  </a:lnTo>
                  <a:lnTo>
                    <a:pt x="6" y="65"/>
                  </a:lnTo>
                  <a:lnTo>
                    <a:pt x="0" y="42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55" name="Freeform 1523"/>
            <p:cNvSpPr>
              <a:spLocks/>
            </p:cNvSpPr>
            <p:nvPr/>
          </p:nvSpPr>
          <p:spPr bwMode="auto">
            <a:xfrm rot="1849084">
              <a:off x="2608" y="1616"/>
              <a:ext cx="67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"/>
                </a:cxn>
                <a:cxn ang="0">
                  <a:pos x="11" y="23"/>
                </a:cxn>
                <a:cxn ang="0">
                  <a:pos x="30" y="56"/>
                </a:cxn>
                <a:cxn ang="0">
                  <a:pos x="48" y="90"/>
                </a:cxn>
                <a:cxn ang="0">
                  <a:pos x="59" y="123"/>
                </a:cxn>
                <a:cxn ang="0">
                  <a:pos x="67" y="157"/>
                </a:cxn>
                <a:cxn ang="0">
                  <a:pos x="67" y="190"/>
                </a:cxn>
                <a:cxn ang="0">
                  <a:pos x="53" y="213"/>
                </a:cxn>
                <a:cxn ang="0">
                  <a:pos x="36" y="225"/>
                </a:cxn>
                <a:cxn ang="0">
                  <a:pos x="17" y="201"/>
                </a:cxn>
                <a:cxn ang="0">
                  <a:pos x="11" y="167"/>
                </a:cxn>
                <a:cxn ang="0">
                  <a:pos x="5" y="123"/>
                </a:cxn>
                <a:cxn ang="0">
                  <a:pos x="0" y="79"/>
                </a:cxn>
                <a:cxn ang="0">
                  <a:pos x="0" y="44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67" h="225">
                  <a:moveTo>
                    <a:pt x="0" y="0"/>
                  </a:moveTo>
                  <a:lnTo>
                    <a:pt x="0" y="11"/>
                  </a:lnTo>
                  <a:lnTo>
                    <a:pt x="11" y="23"/>
                  </a:lnTo>
                  <a:lnTo>
                    <a:pt x="30" y="56"/>
                  </a:lnTo>
                  <a:lnTo>
                    <a:pt x="48" y="90"/>
                  </a:lnTo>
                  <a:lnTo>
                    <a:pt x="59" y="123"/>
                  </a:lnTo>
                  <a:lnTo>
                    <a:pt x="67" y="157"/>
                  </a:lnTo>
                  <a:lnTo>
                    <a:pt x="67" y="190"/>
                  </a:lnTo>
                  <a:lnTo>
                    <a:pt x="53" y="213"/>
                  </a:lnTo>
                  <a:lnTo>
                    <a:pt x="36" y="225"/>
                  </a:lnTo>
                  <a:lnTo>
                    <a:pt x="17" y="201"/>
                  </a:lnTo>
                  <a:lnTo>
                    <a:pt x="11" y="167"/>
                  </a:lnTo>
                  <a:lnTo>
                    <a:pt x="5" y="123"/>
                  </a:lnTo>
                  <a:lnTo>
                    <a:pt x="0" y="79"/>
                  </a:lnTo>
                  <a:lnTo>
                    <a:pt x="0" y="4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56" name="Freeform 1524"/>
            <p:cNvSpPr>
              <a:spLocks/>
            </p:cNvSpPr>
            <p:nvPr/>
          </p:nvSpPr>
          <p:spPr bwMode="auto">
            <a:xfrm rot="1849084">
              <a:off x="1655" y="1661"/>
              <a:ext cx="72" cy="1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9" y="12"/>
                </a:cxn>
                <a:cxn ang="0">
                  <a:pos x="36" y="31"/>
                </a:cxn>
                <a:cxn ang="0">
                  <a:pos x="55" y="48"/>
                </a:cxn>
                <a:cxn ang="0">
                  <a:pos x="67" y="65"/>
                </a:cxn>
                <a:cxn ang="0">
                  <a:pos x="72" y="85"/>
                </a:cxn>
                <a:cxn ang="0">
                  <a:pos x="72" y="102"/>
                </a:cxn>
                <a:cxn ang="0">
                  <a:pos x="61" y="113"/>
                </a:cxn>
                <a:cxn ang="0">
                  <a:pos x="36" y="119"/>
                </a:cxn>
                <a:cxn ang="0">
                  <a:pos x="24" y="108"/>
                </a:cxn>
                <a:cxn ang="0">
                  <a:pos x="19" y="90"/>
                </a:cxn>
                <a:cxn ang="0">
                  <a:pos x="5" y="65"/>
                </a:cxn>
                <a:cxn ang="0">
                  <a:pos x="5" y="42"/>
                </a:cxn>
                <a:cxn ang="0">
                  <a:pos x="5" y="23"/>
                </a:cxn>
                <a:cxn ang="0">
                  <a:pos x="0" y="6"/>
                </a:cxn>
                <a:cxn ang="0">
                  <a:pos x="0" y="0"/>
                </a:cxn>
              </a:cxnLst>
              <a:rect l="0" t="0" r="r" b="b"/>
              <a:pathLst>
                <a:path w="72" h="119">
                  <a:moveTo>
                    <a:pt x="0" y="0"/>
                  </a:moveTo>
                  <a:lnTo>
                    <a:pt x="5" y="6"/>
                  </a:lnTo>
                  <a:lnTo>
                    <a:pt x="19" y="12"/>
                  </a:lnTo>
                  <a:lnTo>
                    <a:pt x="36" y="31"/>
                  </a:lnTo>
                  <a:lnTo>
                    <a:pt x="55" y="48"/>
                  </a:lnTo>
                  <a:lnTo>
                    <a:pt x="67" y="65"/>
                  </a:lnTo>
                  <a:lnTo>
                    <a:pt x="72" y="85"/>
                  </a:lnTo>
                  <a:lnTo>
                    <a:pt x="72" y="102"/>
                  </a:lnTo>
                  <a:lnTo>
                    <a:pt x="61" y="113"/>
                  </a:lnTo>
                  <a:lnTo>
                    <a:pt x="36" y="119"/>
                  </a:lnTo>
                  <a:lnTo>
                    <a:pt x="24" y="108"/>
                  </a:lnTo>
                  <a:lnTo>
                    <a:pt x="19" y="90"/>
                  </a:lnTo>
                  <a:lnTo>
                    <a:pt x="5" y="65"/>
                  </a:lnTo>
                  <a:lnTo>
                    <a:pt x="5" y="42"/>
                  </a:lnTo>
                  <a:lnTo>
                    <a:pt x="5" y="23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57" name="Freeform 1525"/>
            <p:cNvSpPr>
              <a:spLocks/>
            </p:cNvSpPr>
            <p:nvPr/>
          </p:nvSpPr>
          <p:spPr bwMode="auto">
            <a:xfrm rot="1849084">
              <a:off x="1655" y="2523"/>
              <a:ext cx="72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9"/>
                </a:cxn>
                <a:cxn ang="0">
                  <a:pos x="17" y="21"/>
                </a:cxn>
                <a:cxn ang="0">
                  <a:pos x="36" y="55"/>
                </a:cxn>
                <a:cxn ang="0">
                  <a:pos x="53" y="88"/>
                </a:cxn>
                <a:cxn ang="0">
                  <a:pos x="65" y="123"/>
                </a:cxn>
                <a:cxn ang="0">
                  <a:pos x="72" y="155"/>
                </a:cxn>
                <a:cxn ang="0">
                  <a:pos x="72" y="190"/>
                </a:cxn>
                <a:cxn ang="0">
                  <a:pos x="59" y="213"/>
                </a:cxn>
                <a:cxn ang="0">
                  <a:pos x="36" y="213"/>
                </a:cxn>
                <a:cxn ang="0">
                  <a:pos x="23" y="201"/>
                </a:cxn>
                <a:cxn ang="0">
                  <a:pos x="11" y="167"/>
                </a:cxn>
                <a:cxn ang="0">
                  <a:pos x="5" y="123"/>
                </a:cxn>
                <a:cxn ang="0">
                  <a:pos x="5" y="78"/>
                </a:cxn>
                <a:cxn ang="0">
                  <a:pos x="5" y="44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r" b="b"/>
              <a:pathLst>
                <a:path w="72" h="213">
                  <a:moveTo>
                    <a:pt x="0" y="0"/>
                  </a:moveTo>
                  <a:lnTo>
                    <a:pt x="5" y="9"/>
                  </a:lnTo>
                  <a:lnTo>
                    <a:pt x="17" y="21"/>
                  </a:lnTo>
                  <a:lnTo>
                    <a:pt x="36" y="55"/>
                  </a:lnTo>
                  <a:lnTo>
                    <a:pt x="53" y="88"/>
                  </a:lnTo>
                  <a:lnTo>
                    <a:pt x="65" y="123"/>
                  </a:lnTo>
                  <a:lnTo>
                    <a:pt x="72" y="155"/>
                  </a:lnTo>
                  <a:lnTo>
                    <a:pt x="72" y="190"/>
                  </a:lnTo>
                  <a:lnTo>
                    <a:pt x="59" y="213"/>
                  </a:lnTo>
                  <a:lnTo>
                    <a:pt x="36" y="213"/>
                  </a:lnTo>
                  <a:lnTo>
                    <a:pt x="23" y="201"/>
                  </a:lnTo>
                  <a:lnTo>
                    <a:pt x="11" y="167"/>
                  </a:lnTo>
                  <a:lnTo>
                    <a:pt x="5" y="123"/>
                  </a:lnTo>
                  <a:lnTo>
                    <a:pt x="5" y="78"/>
                  </a:lnTo>
                  <a:lnTo>
                    <a:pt x="5" y="4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58" name="Freeform 1526"/>
            <p:cNvSpPr>
              <a:spLocks/>
            </p:cNvSpPr>
            <p:nvPr/>
          </p:nvSpPr>
          <p:spPr bwMode="auto">
            <a:xfrm rot="1849084">
              <a:off x="1791" y="2659"/>
              <a:ext cx="71" cy="2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17" y="23"/>
                </a:cxn>
                <a:cxn ang="0">
                  <a:pos x="28" y="45"/>
                </a:cxn>
                <a:cxn ang="0">
                  <a:pos x="48" y="79"/>
                </a:cxn>
                <a:cxn ang="0">
                  <a:pos x="65" y="123"/>
                </a:cxn>
                <a:cxn ang="0">
                  <a:pos x="71" y="158"/>
                </a:cxn>
                <a:cxn ang="0">
                  <a:pos x="71" y="179"/>
                </a:cxn>
                <a:cxn ang="0">
                  <a:pos x="53" y="214"/>
                </a:cxn>
                <a:cxn ang="0">
                  <a:pos x="36" y="214"/>
                </a:cxn>
                <a:cxn ang="0">
                  <a:pos x="23" y="202"/>
                </a:cxn>
                <a:cxn ang="0">
                  <a:pos x="11" y="167"/>
                </a:cxn>
                <a:cxn ang="0">
                  <a:pos x="5" y="123"/>
                </a:cxn>
                <a:cxn ang="0">
                  <a:pos x="0" y="79"/>
                </a:cxn>
                <a:cxn ang="0">
                  <a:pos x="0" y="33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1" h="214">
                  <a:moveTo>
                    <a:pt x="0" y="0"/>
                  </a:moveTo>
                  <a:lnTo>
                    <a:pt x="5" y="0"/>
                  </a:lnTo>
                  <a:lnTo>
                    <a:pt x="17" y="23"/>
                  </a:lnTo>
                  <a:lnTo>
                    <a:pt x="28" y="45"/>
                  </a:lnTo>
                  <a:lnTo>
                    <a:pt x="48" y="79"/>
                  </a:lnTo>
                  <a:lnTo>
                    <a:pt x="65" y="123"/>
                  </a:lnTo>
                  <a:lnTo>
                    <a:pt x="71" y="158"/>
                  </a:lnTo>
                  <a:lnTo>
                    <a:pt x="71" y="179"/>
                  </a:lnTo>
                  <a:lnTo>
                    <a:pt x="53" y="214"/>
                  </a:lnTo>
                  <a:lnTo>
                    <a:pt x="36" y="214"/>
                  </a:lnTo>
                  <a:lnTo>
                    <a:pt x="23" y="202"/>
                  </a:lnTo>
                  <a:lnTo>
                    <a:pt x="11" y="167"/>
                  </a:lnTo>
                  <a:lnTo>
                    <a:pt x="5" y="123"/>
                  </a:lnTo>
                  <a:lnTo>
                    <a:pt x="0" y="79"/>
                  </a:lnTo>
                  <a:lnTo>
                    <a:pt x="0" y="33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59" name="Freeform 1527"/>
            <p:cNvSpPr>
              <a:spLocks/>
            </p:cNvSpPr>
            <p:nvPr/>
          </p:nvSpPr>
          <p:spPr bwMode="auto">
            <a:xfrm rot="1849084">
              <a:off x="2562" y="1389"/>
              <a:ext cx="71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17" y="23"/>
                </a:cxn>
                <a:cxn ang="0">
                  <a:pos x="36" y="58"/>
                </a:cxn>
                <a:cxn ang="0">
                  <a:pos x="48" y="90"/>
                </a:cxn>
                <a:cxn ang="0">
                  <a:pos x="65" y="123"/>
                </a:cxn>
                <a:cxn ang="0">
                  <a:pos x="71" y="158"/>
                </a:cxn>
                <a:cxn ang="0">
                  <a:pos x="71" y="192"/>
                </a:cxn>
                <a:cxn ang="0">
                  <a:pos x="54" y="215"/>
                </a:cxn>
                <a:cxn ang="0">
                  <a:pos x="36" y="225"/>
                </a:cxn>
                <a:cxn ang="0">
                  <a:pos x="23" y="202"/>
                </a:cxn>
                <a:cxn ang="0">
                  <a:pos x="11" y="169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6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1" h="225">
                  <a:moveTo>
                    <a:pt x="0" y="0"/>
                  </a:moveTo>
                  <a:lnTo>
                    <a:pt x="6" y="12"/>
                  </a:lnTo>
                  <a:lnTo>
                    <a:pt x="17" y="23"/>
                  </a:lnTo>
                  <a:lnTo>
                    <a:pt x="36" y="58"/>
                  </a:lnTo>
                  <a:lnTo>
                    <a:pt x="48" y="90"/>
                  </a:lnTo>
                  <a:lnTo>
                    <a:pt x="65" y="123"/>
                  </a:lnTo>
                  <a:lnTo>
                    <a:pt x="71" y="158"/>
                  </a:lnTo>
                  <a:lnTo>
                    <a:pt x="71" y="192"/>
                  </a:lnTo>
                  <a:lnTo>
                    <a:pt x="54" y="215"/>
                  </a:lnTo>
                  <a:lnTo>
                    <a:pt x="36" y="225"/>
                  </a:lnTo>
                  <a:lnTo>
                    <a:pt x="23" y="202"/>
                  </a:lnTo>
                  <a:lnTo>
                    <a:pt x="11" y="169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60" name="Freeform 1528"/>
            <p:cNvSpPr>
              <a:spLocks/>
            </p:cNvSpPr>
            <p:nvPr/>
          </p:nvSpPr>
          <p:spPr bwMode="auto">
            <a:xfrm rot="1849084">
              <a:off x="1383" y="2160"/>
              <a:ext cx="73" cy="2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1"/>
                </a:cxn>
                <a:cxn ang="0">
                  <a:pos x="19" y="34"/>
                </a:cxn>
                <a:cxn ang="0">
                  <a:pos x="36" y="57"/>
                </a:cxn>
                <a:cxn ang="0">
                  <a:pos x="48" y="90"/>
                </a:cxn>
                <a:cxn ang="0">
                  <a:pos x="67" y="125"/>
                </a:cxn>
                <a:cxn ang="0">
                  <a:pos x="73" y="157"/>
                </a:cxn>
                <a:cxn ang="0">
                  <a:pos x="73" y="192"/>
                </a:cxn>
                <a:cxn ang="0">
                  <a:pos x="54" y="213"/>
                </a:cxn>
                <a:cxn ang="0">
                  <a:pos x="36" y="226"/>
                </a:cxn>
                <a:cxn ang="0">
                  <a:pos x="25" y="203"/>
                </a:cxn>
                <a:cxn ang="0">
                  <a:pos x="13" y="169"/>
                </a:cxn>
                <a:cxn ang="0">
                  <a:pos x="8" y="125"/>
                </a:cxn>
                <a:cxn ang="0">
                  <a:pos x="8" y="90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3" h="226">
                  <a:moveTo>
                    <a:pt x="0" y="0"/>
                  </a:moveTo>
                  <a:lnTo>
                    <a:pt x="8" y="11"/>
                  </a:lnTo>
                  <a:lnTo>
                    <a:pt x="19" y="34"/>
                  </a:lnTo>
                  <a:lnTo>
                    <a:pt x="36" y="57"/>
                  </a:lnTo>
                  <a:lnTo>
                    <a:pt x="48" y="90"/>
                  </a:lnTo>
                  <a:lnTo>
                    <a:pt x="67" y="125"/>
                  </a:lnTo>
                  <a:lnTo>
                    <a:pt x="73" y="157"/>
                  </a:lnTo>
                  <a:lnTo>
                    <a:pt x="73" y="192"/>
                  </a:lnTo>
                  <a:lnTo>
                    <a:pt x="54" y="213"/>
                  </a:lnTo>
                  <a:lnTo>
                    <a:pt x="36" y="226"/>
                  </a:lnTo>
                  <a:lnTo>
                    <a:pt x="25" y="203"/>
                  </a:lnTo>
                  <a:lnTo>
                    <a:pt x="13" y="169"/>
                  </a:lnTo>
                  <a:lnTo>
                    <a:pt x="8" y="125"/>
                  </a:lnTo>
                  <a:lnTo>
                    <a:pt x="8" y="90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61" name="Freeform 1529"/>
            <p:cNvSpPr>
              <a:spLocks/>
            </p:cNvSpPr>
            <p:nvPr/>
          </p:nvSpPr>
          <p:spPr bwMode="auto">
            <a:xfrm rot="1849084">
              <a:off x="1973" y="1207"/>
              <a:ext cx="73" cy="2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9"/>
                </a:cxn>
                <a:cxn ang="0">
                  <a:pos x="19" y="21"/>
                </a:cxn>
                <a:cxn ang="0">
                  <a:pos x="31" y="55"/>
                </a:cxn>
                <a:cxn ang="0">
                  <a:pos x="48" y="88"/>
                </a:cxn>
                <a:cxn ang="0">
                  <a:pos x="61" y="123"/>
                </a:cxn>
                <a:cxn ang="0">
                  <a:pos x="73" y="157"/>
                </a:cxn>
                <a:cxn ang="0">
                  <a:pos x="67" y="190"/>
                </a:cxn>
                <a:cxn ang="0">
                  <a:pos x="54" y="213"/>
                </a:cxn>
                <a:cxn ang="0">
                  <a:pos x="36" y="223"/>
                </a:cxn>
                <a:cxn ang="0">
                  <a:pos x="19" y="201"/>
                </a:cxn>
                <a:cxn ang="0">
                  <a:pos x="11" y="167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4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r" b="b"/>
              <a:pathLst>
                <a:path w="73" h="223">
                  <a:moveTo>
                    <a:pt x="0" y="0"/>
                  </a:moveTo>
                  <a:lnTo>
                    <a:pt x="6" y="9"/>
                  </a:lnTo>
                  <a:lnTo>
                    <a:pt x="19" y="21"/>
                  </a:lnTo>
                  <a:lnTo>
                    <a:pt x="31" y="55"/>
                  </a:lnTo>
                  <a:lnTo>
                    <a:pt x="48" y="88"/>
                  </a:lnTo>
                  <a:lnTo>
                    <a:pt x="61" y="123"/>
                  </a:lnTo>
                  <a:lnTo>
                    <a:pt x="73" y="157"/>
                  </a:lnTo>
                  <a:lnTo>
                    <a:pt x="67" y="190"/>
                  </a:lnTo>
                  <a:lnTo>
                    <a:pt x="54" y="213"/>
                  </a:lnTo>
                  <a:lnTo>
                    <a:pt x="36" y="223"/>
                  </a:lnTo>
                  <a:lnTo>
                    <a:pt x="19" y="201"/>
                  </a:lnTo>
                  <a:lnTo>
                    <a:pt x="11" y="167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62" name="Freeform 1530"/>
            <p:cNvSpPr>
              <a:spLocks/>
            </p:cNvSpPr>
            <p:nvPr/>
          </p:nvSpPr>
          <p:spPr bwMode="auto">
            <a:xfrm rot="1849084">
              <a:off x="1973" y="2704"/>
              <a:ext cx="73" cy="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19" y="23"/>
                </a:cxn>
                <a:cxn ang="0">
                  <a:pos x="37" y="56"/>
                </a:cxn>
                <a:cxn ang="0">
                  <a:pos x="48" y="91"/>
                </a:cxn>
                <a:cxn ang="0">
                  <a:pos x="65" y="125"/>
                </a:cxn>
                <a:cxn ang="0">
                  <a:pos x="73" y="158"/>
                </a:cxn>
                <a:cxn ang="0">
                  <a:pos x="73" y="192"/>
                </a:cxn>
                <a:cxn ang="0">
                  <a:pos x="54" y="214"/>
                </a:cxn>
                <a:cxn ang="0">
                  <a:pos x="37" y="227"/>
                </a:cxn>
                <a:cxn ang="0">
                  <a:pos x="25" y="204"/>
                </a:cxn>
                <a:cxn ang="0">
                  <a:pos x="14" y="169"/>
                </a:cxn>
                <a:cxn ang="0">
                  <a:pos x="6" y="125"/>
                </a:cxn>
                <a:cxn ang="0">
                  <a:pos x="6" y="79"/>
                </a:cxn>
                <a:cxn ang="0">
                  <a:pos x="0" y="46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3" h="227">
                  <a:moveTo>
                    <a:pt x="0" y="0"/>
                  </a:moveTo>
                  <a:lnTo>
                    <a:pt x="6" y="12"/>
                  </a:lnTo>
                  <a:lnTo>
                    <a:pt x="19" y="23"/>
                  </a:lnTo>
                  <a:lnTo>
                    <a:pt x="37" y="56"/>
                  </a:lnTo>
                  <a:lnTo>
                    <a:pt x="48" y="91"/>
                  </a:lnTo>
                  <a:lnTo>
                    <a:pt x="65" y="125"/>
                  </a:lnTo>
                  <a:lnTo>
                    <a:pt x="73" y="158"/>
                  </a:lnTo>
                  <a:lnTo>
                    <a:pt x="73" y="192"/>
                  </a:lnTo>
                  <a:lnTo>
                    <a:pt x="54" y="214"/>
                  </a:lnTo>
                  <a:lnTo>
                    <a:pt x="37" y="227"/>
                  </a:lnTo>
                  <a:lnTo>
                    <a:pt x="25" y="204"/>
                  </a:lnTo>
                  <a:lnTo>
                    <a:pt x="14" y="169"/>
                  </a:lnTo>
                  <a:lnTo>
                    <a:pt x="6" y="125"/>
                  </a:lnTo>
                  <a:lnTo>
                    <a:pt x="6" y="79"/>
                  </a:lnTo>
                  <a:lnTo>
                    <a:pt x="0" y="4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63" name="Freeform 1531"/>
            <p:cNvSpPr>
              <a:spLocks/>
            </p:cNvSpPr>
            <p:nvPr/>
          </p:nvSpPr>
          <p:spPr bwMode="auto">
            <a:xfrm rot="1849084">
              <a:off x="1202" y="2251"/>
              <a:ext cx="71" cy="2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7" y="23"/>
                </a:cxn>
                <a:cxn ang="0">
                  <a:pos x="29" y="46"/>
                </a:cxn>
                <a:cxn ang="0">
                  <a:pos x="48" y="79"/>
                </a:cxn>
                <a:cxn ang="0">
                  <a:pos x="65" y="113"/>
                </a:cxn>
                <a:cxn ang="0">
                  <a:pos x="71" y="148"/>
                </a:cxn>
                <a:cxn ang="0">
                  <a:pos x="71" y="181"/>
                </a:cxn>
                <a:cxn ang="0">
                  <a:pos x="54" y="204"/>
                </a:cxn>
                <a:cxn ang="0">
                  <a:pos x="36" y="215"/>
                </a:cxn>
                <a:cxn ang="0">
                  <a:pos x="23" y="192"/>
                </a:cxn>
                <a:cxn ang="0">
                  <a:pos x="12" y="171"/>
                </a:cxn>
                <a:cxn ang="0">
                  <a:pos x="6" y="125"/>
                </a:cxn>
                <a:cxn ang="0">
                  <a:pos x="0" y="79"/>
                </a:cxn>
                <a:cxn ang="0">
                  <a:pos x="0" y="35"/>
                </a:cxn>
                <a:cxn ang="0">
                  <a:pos x="0" y="0"/>
                </a:cxn>
              </a:cxnLst>
              <a:rect l="0" t="0" r="r" b="b"/>
              <a:pathLst>
                <a:path w="71" h="215">
                  <a:moveTo>
                    <a:pt x="0" y="0"/>
                  </a:moveTo>
                  <a:lnTo>
                    <a:pt x="6" y="0"/>
                  </a:lnTo>
                  <a:lnTo>
                    <a:pt x="17" y="23"/>
                  </a:lnTo>
                  <a:lnTo>
                    <a:pt x="29" y="46"/>
                  </a:lnTo>
                  <a:lnTo>
                    <a:pt x="48" y="79"/>
                  </a:lnTo>
                  <a:lnTo>
                    <a:pt x="65" y="113"/>
                  </a:lnTo>
                  <a:lnTo>
                    <a:pt x="71" y="148"/>
                  </a:lnTo>
                  <a:lnTo>
                    <a:pt x="71" y="181"/>
                  </a:lnTo>
                  <a:lnTo>
                    <a:pt x="54" y="204"/>
                  </a:lnTo>
                  <a:lnTo>
                    <a:pt x="36" y="215"/>
                  </a:lnTo>
                  <a:lnTo>
                    <a:pt x="23" y="192"/>
                  </a:lnTo>
                  <a:lnTo>
                    <a:pt x="12" y="171"/>
                  </a:lnTo>
                  <a:lnTo>
                    <a:pt x="6" y="125"/>
                  </a:lnTo>
                  <a:lnTo>
                    <a:pt x="0" y="79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64" name="Freeform 1532"/>
            <p:cNvSpPr>
              <a:spLocks/>
            </p:cNvSpPr>
            <p:nvPr/>
          </p:nvSpPr>
          <p:spPr bwMode="auto">
            <a:xfrm rot="1849084">
              <a:off x="2426" y="1434"/>
              <a:ext cx="72" cy="2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9"/>
                </a:cxn>
                <a:cxn ang="0">
                  <a:pos x="19" y="32"/>
                </a:cxn>
                <a:cxn ang="0">
                  <a:pos x="30" y="55"/>
                </a:cxn>
                <a:cxn ang="0">
                  <a:pos x="47" y="88"/>
                </a:cxn>
                <a:cxn ang="0">
                  <a:pos x="61" y="122"/>
                </a:cxn>
                <a:cxn ang="0">
                  <a:pos x="72" y="155"/>
                </a:cxn>
                <a:cxn ang="0">
                  <a:pos x="67" y="190"/>
                </a:cxn>
                <a:cxn ang="0">
                  <a:pos x="55" y="213"/>
                </a:cxn>
                <a:cxn ang="0">
                  <a:pos x="36" y="222"/>
                </a:cxn>
                <a:cxn ang="0">
                  <a:pos x="19" y="213"/>
                </a:cxn>
                <a:cxn ang="0">
                  <a:pos x="13" y="178"/>
                </a:cxn>
                <a:cxn ang="0">
                  <a:pos x="5" y="134"/>
                </a:cxn>
                <a:cxn ang="0">
                  <a:pos x="0" y="88"/>
                </a:cxn>
                <a:cxn ang="0">
                  <a:pos x="0" y="44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r" b="b"/>
              <a:pathLst>
                <a:path w="72" h="222">
                  <a:moveTo>
                    <a:pt x="0" y="0"/>
                  </a:moveTo>
                  <a:lnTo>
                    <a:pt x="5" y="9"/>
                  </a:lnTo>
                  <a:lnTo>
                    <a:pt x="19" y="32"/>
                  </a:lnTo>
                  <a:lnTo>
                    <a:pt x="30" y="55"/>
                  </a:lnTo>
                  <a:lnTo>
                    <a:pt x="47" y="88"/>
                  </a:lnTo>
                  <a:lnTo>
                    <a:pt x="61" y="122"/>
                  </a:lnTo>
                  <a:lnTo>
                    <a:pt x="72" y="155"/>
                  </a:lnTo>
                  <a:lnTo>
                    <a:pt x="67" y="190"/>
                  </a:lnTo>
                  <a:lnTo>
                    <a:pt x="55" y="213"/>
                  </a:lnTo>
                  <a:lnTo>
                    <a:pt x="36" y="222"/>
                  </a:lnTo>
                  <a:lnTo>
                    <a:pt x="19" y="213"/>
                  </a:lnTo>
                  <a:lnTo>
                    <a:pt x="13" y="178"/>
                  </a:lnTo>
                  <a:lnTo>
                    <a:pt x="5" y="134"/>
                  </a:lnTo>
                  <a:lnTo>
                    <a:pt x="0" y="88"/>
                  </a:lnTo>
                  <a:lnTo>
                    <a:pt x="0" y="4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65" name="Freeform 1533"/>
            <p:cNvSpPr>
              <a:spLocks/>
            </p:cNvSpPr>
            <p:nvPr/>
          </p:nvSpPr>
          <p:spPr bwMode="auto">
            <a:xfrm rot="1849084">
              <a:off x="2381" y="2296"/>
              <a:ext cx="73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9" y="21"/>
                </a:cxn>
                <a:cxn ang="0">
                  <a:pos x="36" y="56"/>
                </a:cxn>
                <a:cxn ang="0">
                  <a:pos x="54" y="89"/>
                </a:cxn>
                <a:cxn ang="0">
                  <a:pos x="67" y="123"/>
                </a:cxn>
                <a:cxn ang="0">
                  <a:pos x="73" y="156"/>
                </a:cxn>
                <a:cxn ang="0">
                  <a:pos x="73" y="190"/>
                </a:cxn>
                <a:cxn ang="0">
                  <a:pos x="61" y="213"/>
                </a:cxn>
                <a:cxn ang="0">
                  <a:pos x="36" y="213"/>
                </a:cxn>
                <a:cxn ang="0">
                  <a:pos x="25" y="202"/>
                </a:cxn>
                <a:cxn ang="0">
                  <a:pos x="13" y="167"/>
                </a:cxn>
                <a:cxn ang="0">
                  <a:pos x="6" y="123"/>
                </a:cxn>
                <a:cxn ang="0">
                  <a:pos x="6" y="79"/>
                </a:cxn>
                <a:cxn ang="0">
                  <a:pos x="0" y="33"/>
                </a:cxn>
                <a:cxn ang="0">
                  <a:pos x="0" y="10"/>
                </a:cxn>
                <a:cxn ang="0">
                  <a:pos x="0" y="0"/>
                </a:cxn>
              </a:cxnLst>
              <a:rect l="0" t="0" r="r" b="b"/>
              <a:pathLst>
                <a:path w="73" h="213">
                  <a:moveTo>
                    <a:pt x="0" y="0"/>
                  </a:moveTo>
                  <a:lnTo>
                    <a:pt x="6" y="0"/>
                  </a:lnTo>
                  <a:lnTo>
                    <a:pt x="19" y="21"/>
                  </a:lnTo>
                  <a:lnTo>
                    <a:pt x="36" y="56"/>
                  </a:lnTo>
                  <a:lnTo>
                    <a:pt x="54" y="89"/>
                  </a:lnTo>
                  <a:lnTo>
                    <a:pt x="67" y="123"/>
                  </a:lnTo>
                  <a:lnTo>
                    <a:pt x="73" y="156"/>
                  </a:lnTo>
                  <a:lnTo>
                    <a:pt x="73" y="190"/>
                  </a:lnTo>
                  <a:lnTo>
                    <a:pt x="61" y="213"/>
                  </a:lnTo>
                  <a:lnTo>
                    <a:pt x="36" y="213"/>
                  </a:lnTo>
                  <a:lnTo>
                    <a:pt x="25" y="202"/>
                  </a:lnTo>
                  <a:lnTo>
                    <a:pt x="13" y="167"/>
                  </a:lnTo>
                  <a:lnTo>
                    <a:pt x="6" y="123"/>
                  </a:lnTo>
                  <a:lnTo>
                    <a:pt x="6" y="79"/>
                  </a:lnTo>
                  <a:lnTo>
                    <a:pt x="0" y="33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66" name="Freeform 1534"/>
            <p:cNvSpPr>
              <a:spLocks/>
            </p:cNvSpPr>
            <p:nvPr/>
          </p:nvSpPr>
          <p:spPr bwMode="auto">
            <a:xfrm rot="1849084">
              <a:off x="2245" y="2886"/>
              <a:ext cx="71" cy="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1"/>
                </a:cxn>
                <a:cxn ang="0">
                  <a:pos x="17" y="23"/>
                </a:cxn>
                <a:cxn ang="0">
                  <a:pos x="34" y="55"/>
                </a:cxn>
                <a:cxn ang="0">
                  <a:pos x="48" y="90"/>
                </a:cxn>
                <a:cxn ang="0">
                  <a:pos x="65" y="124"/>
                </a:cxn>
                <a:cxn ang="0">
                  <a:pos x="71" y="157"/>
                </a:cxn>
                <a:cxn ang="0">
                  <a:pos x="71" y="190"/>
                </a:cxn>
                <a:cxn ang="0">
                  <a:pos x="53" y="213"/>
                </a:cxn>
                <a:cxn ang="0">
                  <a:pos x="34" y="224"/>
                </a:cxn>
                <a:cxn ang="0">
                  <a:pos x="23" y="203"/>
                </a:cxn>
                <a:cxn ang="0">
                  <a:pos x="11" y="169"/>
                </a:cxn>
                <a:cxn ang="0">
                  <a:pos x="6" y="124"/>
                </a:cxn>
                <a:cxn ang="0">
                  <a:pos x="6" y="78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1" h="224">
                  <a:moveTo>
                    <a:pt x="0" y="0"/>
                  </a:moveTo>
                  <a:lnTo>
                    <a:pt x="6" y="11"/>
                  </a:lnTo>
                  <a:lnTo>
                    <a:pt x="17" y="23"/>
                  </a:lnTo>
                  <a:lnTo>
                    <a:pt x="34" y="55"/>
                  </a:lnTo>
                  <a:lnTo>
                    <a:pt x="48" y="90"/>
                  </a:lnTo>
                  <a:lnTo>
                    <a:pt x="65" y="124"/>
                  </a:lnTo>
                  <a:lnTo>
                    <a:pt x="71" y="157"/>
                  </a:lnTo>
                  <a:lnTo>
                    <a:pt x="71" y="190"/>
                  </a:lnTo>
                  <a:lnTo>
                    <a:pt x="53" y="213"/>
                  </a:lnTo>
                  <a:lnTo>
                    <a:pt x="34" y="224"/>
                  </a:lnTo>
                  <a:lnTo>
                    <a:pt x="23" y="203"/>
                  </a:lnTo>
                  <a:lnTo>
                    <a:pt x="11" y="169"/>
                  </a:lnTo>
                  <a:lnTo>
                    <a:pt x="6" y="124"/>
                  </a:lnTo>
                  <a:lnTo>
                    <a:pt x="6" y="78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67" name="Freeform 1535"/>
            <p:cNvSpPr>
              <a:spLocks/>
            </p:cNvSpPr>
            <p:nvPr/>
          </p:nvSpPr>
          <p:spPr bwMode="auto">
            <a:xfrm rot="1849084">
              <a:off x="1519" y="2478"/>
              <a:ext cx="66" cy="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"/>
                </a:cxn>
                <a:cxn ang="0">
                  <a:pos x="12" y="11"/>
                </a:cxn>
                <a:cxn ang="0">
                  <a:pos x="29" y="28"/>
                </a:cxn>
                <a:cxn ang="0">
                  <a:pos x="47" y="48"/>
                </a:cxn>
                <a:cxn ang="0">
                  <a:pos x="60" y="65"/>
                </a:cxn>
                <a:cxn ang="0">
                  <a:pos x="66" y="82"/>
                </a:cxn>
                <a:cxn ang="0">
                  <a:pos x="66" y="101"/>
                </a:cxn>
                <a:cxn ang="0">
                  <a:pos x="52" y="113"/>
                </a:cxn>
                <a:cxn ang="0">
                  <a:pos x="29" y="113"/>
                </a:cxn>
                <a:cxn ang="0">
                  <a:pos x="18" y="107"/>
                </a:cxn>
                <a:cxn ang="0">
                  <a:pos x="12" y="90"/>
                </a:cxn>
                <a:cxn ang="0">
                  <a:pos x="6" y="65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66" h="113">
                  <a:moveTo>
                    <a:pt x="0" y="0"/>
                  </a:moveTo>
                  <a:lnTo>
                    <a:pt x="0" y="5"/>
                  </a:lnTo>
                  <a:lnTo>
                    <a:pt x="12" y="11"/>
                  </a:lnTo>
                  <a:lnTo>
                    <a:pt x="29" y="28"/>
                  </a:lnTo>
                  <a:lnTo>
                    <a:pt x="47" y="48"/>
                  </a:lnTo>
                  <a:lnTo>
                    <a:pt x="60" y="65"/>
                  </a:lnTo>
                  <a:lnTo>
                    <a:pt x="66" y="82"/>
                  </a:lnTo>
                  <a:lnTo>
                    <a:pt x="66" y="101"/>
                  </a:lnTo>
                  <a:lnTo>
                    <a:pt x="52" y="113"/>
                  </a:lnTo>
                  <a:lnTo>
                    <a:pt x="29" y="113"/>
                  </a:lnTo>
                  <a:lnTo>
                    <a:pt x="18" y="107"/>
                  </a:lnTo>
                  <a:lnTo>
                    <a:pt x="12" y="90"/>
                  </a:lnTo>
                  <a:lnTo>
                    <a:pt x="6" y="65"/>
                  </a:lnTo>
                  <a:lnTo>
                    <a:pt x="0" y="42"/>
                  </a:lnTo>
                  <a:lnTo>
                    <a:pt x="0" y="2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68" name="Freeform 1536"/>
            <p:cNvSpPr>
              <a:spLocks/>
            </p:cNvSpPr>
            <p:nvPr/>
          </p:nvSpPr>
          <p:spPr bwMode="auto">
            <a:xfrm rot="1849084">
              <a:off x="2336" y="2614"/>
              <a:ext cx="73" cy="2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18" y="23"/>
                </a:cxn>
                <a:cxn ang="0">
                  <a:pos x="37" y="58"/>
                </a:cxn>
                <a:cxn ang="0">
                  <a:pos x="48" y="91"/>
                </a:cxn>
                <a:cxn ang="0">
                  <a:pos x="66" y="123"/>
                </a:cxn>
                <a:cxn ang="0">
                  <a:pos x="73" y="158"/>
                </a:cxn>
                <a:cxn ang="0">
                  <a:pos x="73" y="192"/>
                </a:cxn>
                <a:cxn ang="0">
                  <a:pos x="54" y="214"/>
                </a:cxn>
                <a:cxn ang="0">
                  <a:pos x="37" y="214"/>
                </a:cxn>
                <a:cxn ang="0">
                  <a:pos x="23" y="202"/>
                </a:cxn>
                <a:cxn ang="0">
                  <a:pos x="12" y="169"/>
                </a:cxn>
                <a:cxn ang="0">
                  <a:pos x="6" y="123"/>
                </a:cxn>
                <a:cxn ang="0">
                  <a:pos x="6" y="79"/>
                </a:cxn>
                <a:cxn ang="0">
                  <a:pos x="0" y="45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3" h="214">
                  <a:moveTo>
                    <a:pt x="0" y="0"/>
                  </a:moveTo>
                  <a:lnTo>
                    <a:pt x="6" y="12"/>
                  </a:lnTo>
                  <a:lnTo>
                    <a:pt x="18" y="23"/>
                  </a:lnTo>
                  <a:lnTo>
                    <a:pt x="37" y="58"/>
                  </a:lnTo>
                  <a:lnTo>
                    <a:pt x="48" y="91"/>
                  </a:lnTo>
                  <a:lnTo>
                    <a:pt x="66" y="123"/>
                  </a:lnTo>
                  <a:lnTo>
                    <a:pt x="73" y="158"/>
                  </a:lnTo>
                  <a:lnTo>
                    <a:pt x="73" y="192"/>
                  </a:lnTo>
                  <a:lnTo>
                    <a:pt x="54" y="214"/>
                  </a:lnTo>
                  <a:lnTo>
                    <a:pt x="37" y="214"/>
                  </a:lnTo>
                  <a:lnTo>
                    <a:pt x="23" y="202"/>
                  </a:lnTo>
                  <a:lnTo>
                    <a:pt x="12" y="169"/>
                  </a:lnTo>
                  <a:lnTo>
                    <a:pt x="6" y="123"/>
                  </a:lnTo>
                  <a:lnTo>
                    <a:pt x="6" y="79"/>
                  </a:lnTo>
                  <a:lnTo>
                    <a:pt x="0" y="45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69" name="Freeform 1537"/>
            <p:cNvSpPr>
              <a:spLocks/>
            </p:cNvSpPr>
            <p:nvPr/>
          </p:nvSpPr>
          <p:spPr bwMode="auto">
            <a:xfrm rot="1849084">
              <a:off x="1927" y="2432"/>
              <a:ext cx="67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13" y="23"/>
                </a:cxn>
                <a:cxn ang="0">
                  <a:pos x="31" y="56"/>
                </a:cxn>
                <a:cxn ang="0">
                  <a:pos x="48" y="89"/>
                </a:cxn>
                <a:cxn ang="0">
                  <a:pos x="61" y="123"/>
                </a:cxn>
                <a:cxn ang="0">
                  <a:pos x="67" y="158"/>
                </a:cxn>
                <a:cxn ang="0">
                  <a:pos x="67" y="191"/>
                </a:cxn>
                <a:cxn ang="0">
                  <a:pos x="56" y="214"/>
                </a:cxn>
                <a:cxn ang="0">
                  <a:pos x="31" y="225"/>
                </a:cxn>
                <a:cxn ang="0">
                  <a:pos x="19" y="202"/>
                </a:cxn>
                <a:cxn ang="0">
                  <a:pos x="6" y="167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5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67" h="225">
                  <a:moveTo>
                    <a:pt x="0" y="0"/>
                  </a:moveTo>
                  <a:lnTo>
                    <a:pt x="0" y="12"/>
                  </a:lnTo>
                  <a:lnTo>
                    <a:pt x="13" y="23"/>
                  </a:lnTo>
                  <a:lnTo>
                    <a:pt x="31" y="56"/>
                  </a:lnTo>
                  <a:lnTo>
                    <a:pt x="48" y="89"/>
                  </a:lnTo>
                  <a:lnTo>
                    <a:pt x="61" y="123"/>
                  </a:lnTo>
                  <a:lnTo>
                    <a:pt x="67" y="158"/>
                  </a:lnTo>
                  <a:lnTo>
                    <a:pt x="67" y="191"/>
                  </a:lnTo>
                  <a:lnTo>
                    <a:pt x="56" y="214"/>
                  </a:lnTo>
                  <a:lnTo>
                    <a:pt x="31" y="225"/>
                  </a:lnTo>
                  <a:lnTo>
                    <a:pt x="19" y="202"/>
                  </a:lnTo>
                  <a:lnTo>
                    <a:pt x="6" y="167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5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70" name="Freeform 1538"/>
            <p:cNvSpPr>
              <a:spLocks/>
            </p:cNvSpPr>
            <p:nvPr/>
          </p:nvSpPr>
          <p:spPr bwMode="auto">
            <a:xfrm rot="1849084">
              <a:off x="2154" y="2387"/>
              <a:ext cx="73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8" y="23"/>
                </a:cxn>
                <a:cxn ang="0">
                  <a:pos x="31" y="56"/>
                </a:cxn>
                <a:cxn ang="0">
                  <a:pos x="48" y="79"/>
                </a:cxn>
                <a:cxn ang="0">
                  <a:pos x="60" y="123"/>
                </a:cxn>
                <a:cxn ang="0">
                  <a:pos x="73" y="158"/>
                </a:cxn>
                <a:cxn ang="0">
                  <a:pos x="73" y="190"/>
                </a:cxn>
                <a:cxn ang="0">
                  <a:pos x="54" y="213"/>
                </a:cxn>
                <a:cxn ang="0">
                  <a:pos x="37" y="213"/>
                </a:cxn>
                <a:cxn ang="0">
                  <a:pos x="25" y="202"/>
                </a:cxn>
                <a:cxn ang="0">
                  <a:pos x="12" y="169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33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3" h="213">
                  <a:moveTo>
                    <a:pt x="0" y="0"/>
                  </a:moveTo>
                  <a:lnTo>
                    <a:pt x="6" y="0"/>
                  </a:lnTo>
                  <a:lnTo>
                    <a:pt x="18" y="23"/>
                  </a:lnTo>
                  <a:lnTo>
                    <a:pt x="31" y="56"/>
                  </a:lnTo>
                  <a:lnTo>
                    <a:pt x="48" y="79"/>
                  </a:lnTo>
                  <a:lnTo>
                    <a:pt x="60" y="123"/>
                  </a:lnTo>
                  <a:lnTo>
                    <a:pt x="73" y="158"/>
                  </a:lnTo>
                  <a:lnTo>
                    <a:pt x="73" y="190"/>
                  </a:lnTo>
                  <a:lnTo>
                    <a:pt x="54" y="213"/>
                  </a:lnTo>
                  <a:lnTo>
                    <a:pt x="37" y="213"/>
                  </a:lnTo>
                  <a:lnTo>
                    <a:pt x="25" y="202"/>
                  </a:lnTo>
                  <a:lnTo>
                    <a:pt x="12" y="169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33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3971" name="Freeform 1539"/>
            <p:cNvSpPr>
              <a:spLocks/>
            </p:cNvSpPr>
            <p:nvPr/>
          </p:nvSpPr>
          <p:spPr bwMode="auto">
            <a:xfrm rot="1849084">
              <a:off x="2200" y="1344"/>
              <a:ext cx="71" cy="2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9"/>
                </a:cxn>
                <a:cxn ang="0">
                  <a:pos x="18" y="21"/>
                </a:cxn>
                <a:cxn ang="0">
                  <a:pos x="37" y="55"/>
                </a:cxn>
                <a:cxn ang="0">
                  <a:pos x="48" y="88"/>
                </a:cxn>
                <a:cxn ang="0">
                  <a:pos x="66" y="123"/>
                </a:cxn>
                <a:cxn ang="0">
                  <a:pos x="71" y="157"/>
                </a:cxn>
                <a:cxn ang="0">
                  <a:pos x="71" y="190"/>
                </a:cxn>
                <a:cxn ang="0">
                  <a:pos x="54" y="213"/>
                </a:cxn>
                <a:cxn ang="0">
                  <a:pos x="37" y="223"/>
                </a:cxn>
                <a:cxn ang="0">
                  <a:pos x="23" y="201"/>
                </a:cxn>
                <a:cxn ang="0">
                  <a:pos x="12" y="167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4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r" b="b"/>
              <a:pathLst>
                <a:path w="71" h="223">
                  <a:moveTo>
                    <a:pt x="0" y="0"/>
                  </a:moveTo>
                  <a:lnTo>
                    <a:pt x="6" y="9"/>
                  </a:lnTo>
                  <a:lnTo>
                    <a:pt x="18" y="21"/>
                  </a:lnTo>
                  <a:lnTo>
                    <a:pt x="37" y="55"/>
                  </a:lnTo>
                  <a:lnTo>
                    <a:pt x="48" y="88"/>
                  </a:lnTo>
                  <a:lnTo>
                    <a:pt x="66" y="123"/>
                  </a:lnTo>
                  <a:lnTo>
                    <a:pt x="71" y="157"/>
                  </a:lnTo>
                  <a:lnTo>
                    <a:pt x="71" y="190"/>
                  </a:lnTo>
                  <a:lnTo>
                    <a:pt x="54" y="213"/>
                  </a:lnTo>
                  <a:lnTo>
                    <a:pt x="37" y="223"/>
                  </a:lnTo>
                  <a:lnTo>
                    <a:pt x="23" y="201"/>
                  </a:lnTo>
                  <a:lnTo>
                    <a:pt x="12" y="167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540"/>
            <p:cNvGrpSpPr>
              <a:grpSpLocks noChangeAspect="1"/>
            </p:cNvGrpSpPr>
            <p:nvPr/>
          </p:nvGrpSpPr>
          <p:grpSpPr bwMode="auto">
            <a:xfrm rot="1970504">
              <a:off x="1271" y="1365"/>
              <a:ext cx="1193" cy="1331"/>
              <a:chOff x="657" y="2523"/>
              <a:chExt cx="1193" cy="1331"/>
            </a:xfrm>
          </p:grpSpPr>
          <p:sp>
            <p:nvSpPr>
              <p:cNvPr id="403973" name="AutoShape 1541"/>
              <p:cNvSpPr>
                <a:spLocks noChangeAspect="1" noChangeArrowheads="1" noTextEdit="1"/>
              </p:cNvSpPr>
              <p:nvPr/>
            </p:nvSpPr>
            <p:spPr bwMode="auto">
              <a:xfrm>
                <a:off x="657" y="2523"/>
                <a:ext cx="1193" cy="1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74" name="Freeform 1542"/>
              <p:cNvSpPr>
                <a:spLocks/>
              </p:cNvSpPr>
              <p:nvPr/>
            </p:nvSpPr>
            <p:spPr bwMode="auto">
              <a:xfrm>
                <a:off x="667" y="2531"/>
                <a:ext cx="65" cy="2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0"/>
                  </a:cxn>
                  <a:cxn ang="0">
                    <a:pos x="11" y="23"/>
                  </a:cxn>
                  <a:cxn ang="0">
                    <a:pos x="28" y="46"/>
                  </a:cxn>
                  <a:cxn ang="0">
                    <a:pos x="46" y="78"/>
                  </a:cxn>
                  <a:cxn ang="0">
                    <a:pos x="59" y="113"/>
                  </a:cxn>
                  <a:cxn ang="0">
                    <a:pos x="65" y="157"/>
                  </a:cxn>
                  <a:cxn ang="0">
                    <a:pos x="65" y="180"/>
                  </a:cxn>
                  <a:cxn ang="0">
                    <a:pos x="53" y="215"/>
                  </a:cxn>
                  <a:cxn ang="0">
                    <a:pos x="34" y="215"/>
                  </a:cxn>
                  <a:cxn ang="0">
                    <a:pos x="17" y="203"/>
                  </a:cxn>
                  <a:cxn ang="0">
                    <a:pos x="11" y="169"/>
                  </a:cxn>
                  <a:cxn ang="0">
                    <a:pos x="5" y="125"/>
                  </a:cxn>
                  <a:cxn ang="0">
                    <a:pos x="0" y="78"/>
                  </a:cxn>
                  <a:cxn ang="0">
                    <a:pos x="0" y="34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65" h="215">
                    <a:moveTo>
                      <a:pt x="0" y="0"/>
                    </a:moveTo>
                    <a:lnTo>
                      <a:pt x="5" y="0"/>
                    </a:lnTo>
                    <a:lnTo>
                      <a:pt x="11" y="23"/>
                    </a:lnTo>
                    <a:lnTo>
                      <a:pt x="28" y="46"/>
                    </a:lnTo>
                    <a:lnTo>
                      <a:pt x="46" y="78"/>
                    </a:lnTo>
                    <a:lnTo>
                      <a:pt x="59" y="113"/>
                    </a:lnTo>
                    <a:lnTo>
                      <a:pt x="65" y="157"/>
                    </a:lnTo>
                    <a:lnTo>
                      <a:pt x="65" y="180"/>
                    </a:lnTo>
                    <a:lnTo>
                      <a:pt x="53" y="215"/>
                    </a:lnTo>
                    <a:lnTo>
                      <a:pt x="34" y="215"/>
                    </a:lnTo>
                    <a:lnTo>
                      <a:pt x="17" y="203"/>
                    </a:lnTo>
                    <a:lnTo>
                      <a:pt x="11" y="169"/>
                    </a:lnTo>
                    <a:lnTo>
                      <a:pt x="5" y="125"/>
                    </a:lnTo>
                    <a:lnTo>
                      <a:pt x="0" y="78"/>
                    </a:lnTo>
                    <a:lnTo>
                      <a:pt x="0" y="3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75" name="Freeform 1543"/>
              <p:cNvSpPr>
                <a:spLocks/>
              </p:cNvSpPr>
              <p:nvPr/>
            </p:nvSpPr>
            <p:spPr bwMode="auto">
              <a:xfrm>
                <a:off x="791" y="2688"/>
                <a:ext cx="65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2"/>
                  </a:cxn>
                  <a:cxn ang="0">
                    <a:pos x="14" y="23"/>
                  </a:cxn>
                  <a:cxn ang="0">
                    <a:pos x="31" y="58"/>
                  </a:cxn>
                  <a:cxn ang="0">
                    <a:pos x="48" y="90"/>
                  </a:cxn>
                  <a:cxn ang="0">
                    <a:pos x="60" y="123"/>
                  </a:cxn>
                  <a:cxn ang="0">
                    <a:pos x="65" y="158"/>
                  </a:cxn>
                  <a:cxn ang="0">
                    <a:pos x="65" y="192"/>
                  </a:cxn>
                  <a:cxn ang="0">
                    <a:pos x="54" y="215"/>
                  </a:cxn>
                  <a:cxn ang="0">
                    <a:pos x="37" y="225"/>
                  </a:cxn>
                  <a:cxn ang="0">
                    <a:pos x="19" y="202"/>
                  </a:cxn>
                  <a:cxn ang="0">
                    <a:pos x="14" y="169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6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65" h="225">
                    <a:moveTo>
                      <a:pt x="0" y="0"/>
                    </a:moveTo>
                    <a:lnTo>
                      <a:pt x="6" y="12"/>
                    </a:lnTo>
                    <a:lnTo>
                      <a:pt x="14" y="23"/>
                    </a:lnTo>
                    <a:lnTo>
                      <a:pt x="31" y="58"/>
                    </a:lnTo>
                    <a:lnTo>
                      <a:pt x="48" y="90"/>
                    </a:lnTo>
                    <a:lnTo>
                      <a:pt x="60" y="123"/>
                    </a:lnTo>
                    <a:lnTo>
                      <a:pt x="65" y="158"/>
                    </a:lnTo>
                    <a:lnTo>
                      <a:pt x="65" y="192"/>
                    </a:lnTo>
                    <a:lnTo>
                      <a:pt x="54" y="215"/>
                    </a:lnTo>
                    <a:lnTo>
                      <a:pt x="37" y="225"/>
                    </a:lnTo>
                    <a:lnTo>
                      <a:pt x="19" y="202"/>
                    </a:lnTo>
                    <a:lnTo>
                      <a:pt x="14" y="169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76" name="Freeform 1544"/>
              <p:cNvSpPr>
                <a:spLocks/>
              </p:cNvSpPr>
              <p:nvPr/>
            </p:nvSpPr>
            <p:spPr bwMode="auto">
              <a:xfrm>
                <a:off x="738" y="2992"/>
                <a:ext cx="72" cy="2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1"/>
                  </a:cxn>
                  <a:cxn ang="0">
                    <a:pos x="17" y="23"/>
                  </a:cxn>
                  <a:cxn ang="0">
                    <a:pos x="36" y="55"/>
                  </a:cxn>
                  <a:cxn ang="0">
                    <a:pos x="48" y="90"/>
                  </a:cxn>
                  <a:cxn ang="0">
                    <a:pos x="67" y="124"/>
                  </a:cxn>
                  <a:cxn ang="0">
                    <a:pos x="72" y="157"/>
                  </a:cxn>
                  <a:cxn ang="0">
                    <a:pos x="72" y="190"/>
                  </a:cxn>
                  <a:cxn ang="0">
                    <a:pos x="53" y="213"/>
                  </a:cxn>
                  <a:cxn ang="0">
                    <a:pos x="36" y="224"/>
                  </a:cxn>
                  <a:cxn ang="0">
                    <a:pos x="24" y="203"/>
                  </a:cxn>
                  <a:cxn ang="0">
                    <a:pos x="11" y="169"/>
                  </a:cxn>
                  <a:cxn ang="0">
                    <a:pos x="5" y="124"/>
                  </a:cxn>
                  <a:cxn ang="0">
                    <a:pos x="0" y="78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2" h="224">
                    <a:moveTo>
                      <a:pt x="0" y="0"/>
                    </a:moveTo>
                    <a:lnTo>
                      <a:pt x="5" y="11"/>
                    </a:lnTo>
                    <a:lnTo>
                      <a:pt x="17" y="23"/>
                    </a:lnTo>
                    <a:lnTo>
                      <a:pt x="36" y="55"/>
                    </a:lnTo>
                    <a:lnTo>
                      <a:pt x="48" y="90"/>
                    </a:lnTo>
                    <a:lnTo>
                      <a:pt x="67" y="124"/>
                    </a:lnTo>
                    <a:lnTo>
                      <a:pt x="72" y="157"/>
                    </a:lnTo>
                    <a:lnTo>
                      <a:pt x="72" y="190"/>
                    </a:lnTo>
                    <a:lnTo>
                      <a:pt x="53" y="213"/>
                    </a:lnTo>
                    <a:lnTo>
                      <a:pt x="36" y="224"/>
                    </a:lnTo>
                    <a:lnTo>
                      <a:pt x="24" y="203"/>
                    </a:lnTo>
                    <a:lnTo>
                      <a:pt x="11" y="169"/>
                    </a:lnTo>
                    <a:lnTo>
                      <a:pt x="5" y="124"/>
                    </a:lnTo>
                    <a:lnTo>
                      <a:pt x="0" y="78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77" name="Freeform 1545"/>
              <p:cNvSpPr>
                <a:spLocks/>
              </p:cNvSpPr>
              <p:nvPr/>
            </p:nvSpPr>
            <p:spPr bwMode="auto">
              <a:xfrm>
                <a:off x="906" y="3228"/>
                <a:ext cx="85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6" y="11"/>
                  </a:cxn>
                  <a:cxn ang="0">
                    <a:pos x="12" y="11"/>
                  </a:cxn>
                  <a:cxn ang="0">
                    <a:pos x="23" y="23"/>
                  </a:cxn>
                  <a:cxn ang="0">
                    <a:pos x="29" y="33"/>
                  </a:cxn>
                  <a:cxn ang="0">
                    <a:pos x="43" y="56"/>
                  </a:cxn>
                  <a:cxn ang="0">
                    <a:pos x="48" y="67"/>
                  </a:cxn>
                  <a:cxn ang="0">
                    <a:pos x="60" y="79"/>
                  </a:cxn>
                  <a:cxn ang="0">
                    <a:pos x="66" y="102"/>
                  </a:cxn>
                  <a:cxn ang="0">
                    <a:pos x="71" y="111"/>
                  </a:cxn>
                  <a:cxn ang="0">
                    <a:pos x="77" y="134"/>
                  </a:cxn>
                  <a:cxn ang="0">
                    <a:pos x="85" y="157"/>
                  </a:cxn>
                  <a:cxn ang="0">
                    <a:pos x="85" y="169"/>
                  </a:cxn>
                  <a:cxn ang="0">
                    <a:pos x="77" y="190"/>
                  </a:cxn>
                  <a:cxn ang="0">
                    <a:pos x="71" y="202"/>
                  </a:cxn>
                  <a:cxn ang="0">
                    <a:pos x="54" y="213"/>
                  </a:cxn>
                  <a:cxn ang="0">
                    <a:pos x="35" y="225"/>
                  </a:cxn>
                  <a:cxn ang="0">
                    <a:pos x="23" y="202"/>
                  </a:cxn>
                  <a:cxn ang="0">
                    <a:pos x="12" y="169"/>
                  </a:cxn>
                  <a:cxn ang="0">
                    <a:pos x="6" y="123"/>
                  </a:cxn>
                  <a:cxn ang="0">
                    <a:pos x="6" y="79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85" h="225">
                    <a:moveTo>
                      <a:pt x="0" y="0"/>
                    </a:moveTo>
                    <a:lnTo>
                      <a:pt x="6" y="0"/>
                    </a:lnTo>
                    <a:lnTo>
                      <a:pt x="6" y="11"/>
                    </a:lnTo>
                    <a:lnTo>
                      <a:pt x="12" y="11"/>
                    </a:lnTo>
                    <a:lnTo>
                      <a:pt x="23" y="23"/>
                    </a:lnTo>
                    <a:lnTo>
                      <a:pt x="29" y="33"/>
                    </a:lnTo>
                    <a:lnTo>
                      <a:pt x="43" y="56"/>
                    </a:lnTo>
                    <a:lnTo>
                      <a:pt x="48" y="67"/>
                    </a:lnTo>
                    <a:lnTo>
                      <a:pt x="60" y="79"/>
                    </a:lnTo>
                    <a:lnTo>
                      <a:pt x="66" y="102"/>
                    </a:lnTo>
                    <a:lnTo>
                      <a:pt x="71" y="111"/>
                    </a:lnTo>
                    <a:lnTo>
                      <a:pt x="77" y="134"/>
                    </a:lnTo>
                    <a:lnTo>
                      <a:pt x="85" y="157"/>
                    </a:lnTo>
                    <a:lnTo>
                      <a:pt x="85" y="169"/>
                    </a:lnTo>
                    <a:lnTo>
                      <a:pt x="77" y="190"/>
                    </a:lnTo>
                    <a:lnTo>
                      <a:pt x="71" y="202"/>
                    </a:lnTo>
                    <a:lnTo>
                      <a:pt x="54" y="213"/>
                    </a:lnTo>
                    <a:lnTo>
                      <a:pt x="35" y="225"/>
                    </a:lnTo>
                    <a:lnTo>
                      <a:pt x="23" y="202"/>
                    </a:lnTo>
                    <a:lnTo>
                      <a:pt x="12" y="169"/>
                    </a:lnTo>
                    <a:lnTo>
                      <a:pt x="6" y="123"/>
                    </a:lnTo>
                    <a:lnTo>
                      <a:pt x="6" y="79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78" name="Freeform 1546"/>
              <p:cNvSpPr>
                <a:spLocks/>
              </p:cNvSpPr>
              <p:nvPr/>
            </p:nvSpPr>
            <p:spPr bwMode="auto">
              <a:xfrm>
                <a:off x="960" y="2677"/>
                <a:ext cx="71" cy="22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1"/>
                  </a:cxn>
                  <a:cxn ang="0">
                    <a:pos x="17" y="23"/>
                  </a:cxn>
                  <a:cxn ang="0">
                    <a:pos x="36" y="57"/>
                  </a:cxn>
                  <a:cxn ang="0">
                    <a:pos x="48" y="90"/>
                  </a:cxn>
                  <a:cxn ang="0">
                    <a:pos x="65" y="124"/>
                  </a:cxn>
                  <a:cxn ang="0">
                    <a:pos x="71" y="157"/>
                  </a:cxn>
                  <a:cxn ang="0">
                    <a:pos x="71" y="192"/>
                  </a:cxn>
                  <a:cxn ang="0">
                    <a:pos x="54" y="213"/>
                  </a:cxn>
                  <a:cxn ang="0">
                    <a:pos x="36" y="226"/>
                  </a:cxn>
                  <a:cxn ang="0">
                    <a:pos x="23" y="203"/>
                  </a:cxn>
                  <a:cxn ang="0">
                    <a:pos x="12" y="169"/>
                  </a:cxn>
                  <a:cxn ang="0">
                    <a:pos x="6" y="124"/>
                  </a:cxn>
                  <a:cxn ang="0">
                    <a:pos x="6" y="78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1" h="226">
                    <a:moveTo>
                      <a:pt x="0" y="0"/>
                    </a:moveTo>
                    <a:lnTo>
                      <a:pt x="6" y="11"/>
                    </a:lnTo>
                    <a:lnTo>
                      <a:pt x="17" y="23"/>
                    </a:lnTo>
                    <a:lnTo>
                      <a:pt x="36" y="57"/>
                    </a:lnTo>
                    <a:lnTo>
                      <a:pt x="48" y="90"/>
                    </a:lnTo>
                    <a:lnTo>
                      <a:pt x="65" y="124"/>
                    </a:lnTo>
                    <a:lnTo>
                      <a:pt x="71" y="157"/>
                    </a:lnTo>
                    <a:lnTo>
                      <a:pt x="71" y="192"/>
                    </a:lnTo>
                    <a:lnTo>
                      <a:pt x="54" y="213"/>
                    </a:lnTo>
                    <a:lnTo>
                      <a:pt x="36" y="226"/>
                    </a:lnTo>
                    <a:lnTo>
                      <a:pt x="23" y="203"/>
                    </a:lnTo>
                    <a:lnTo>
                      <a:pt x="12" y="169"/>
                    </a:lnTo>
                    <a:lnTo>
                      <a:pt x="6" y="124"/>
                    </a:lnTo>
                    <a:lnTo>
                      <a:pt x="6" y="78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79" name="Freeform 1547"/>
              <p:cNvSpPr>
                <a:spLocks/>
              </p:cNvSpPr>
              <p:nvPr/>
            </p:nvSpPr>
            <p:spPr bwMode="auto">
              <a:xfrm>
                <a:off x="1025" y="3138"/>
                <a:ext cx="73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8" y="23"/>
                  </a:cxn>
                  <a:cxn ang="0">
                    <a:pos x="37" y="57"/>
                  </a:cxn>
                  <a:cxn ang="0">
                    <a:pos x="54" y="78"/>
                  </a:cxn>
                  <a:cxn ang="0">
                    <a:pos x="67" y="123"/>
                  </a:cxn>
                  <a:cxn ang="0">
                    <a:pos x="73" y="157"/>
                  </a:cxn>
                  <a:cxn ang="0">
                    <a:pos x="73" y="192"/>
                  </a:cxn>
                  <a:cxn ang="0">
                    <a:pos x="60" y="213"/>
                  </a:cxn>
                  <a:cxn ang="0">
                    <a:pos x="37" y="213"/>
                  </a:cxn>
                  <a:cxn ang="0">
                    <a:pos x="25" y="201"/>
                  </a:cxn>
                  <a:cxn ang="0">
                    <a:pos x="12" y="169"/>
                  </a:cxn>
                  <a:cxn ang="0">
                    <a:pos x="6" y="123"/>
                  </a:cxn>
                  <a:cxn ang="0">
                    <a:pos x="6" y="78"/>
                  </a:cxn>
                  <a:cxn ang="0">
                    <a:pos x="0" y="34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3" h="213">
                    <a:moveTo>
                      <a:pt x="0" y="0"/>
                    </a:moveTo>
                    <a:lnTo>
                      <a:pt x="6" y="0"/>
                    </a:lnTo>
                    <a:lnTo>
                      <a:pt x="18" y="23"/>
                    </a:lnTo>
                    <a:lnTo>
                      <a:pt x="37" y="57"/>
                    </a:lnTo>
                    <a:lnTo>
                      <a:pt x="54" y="78"/>
                    </a:lnTo>
                    <a:lnTo>
                      <a:pt x="67" y="123"/>
                    </a:lnTo>
                    <a:lnTo>
                      <a:pt x="73" y="157"/>
                    </a:lnTo>
                    <a:lnTo>
                      <a:pt x="73" y="192"/>
                    </a:lnTo>
                    <a:lnTo>
                      <a:pt x="60" y="213"/>
                    </a:lnTo>
                    <a:lnTo>
                      <a:pt x="37" y="213"/>
                    </a:lnTo>
                    <a:lnTo>
                      <a:pt x="25" y="201"/>
                    </a:lnTo>
                    <a:lnTo>
                      <a:pt x="12" y="169"/>
                    </a:lnTo>
                    <a:lnTo>
                      <a:pt x="6" y="123"/>
                    </a:lnTo>
                    <a:lnTo>
                      <a:pt x="6" y="78"/>
                    </a:lnTo>
                    <a:lnTo>
                      <a:pt x="0" y="3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80" name="Freeform 1548"/>
              <p:cNvSpPr>
                <a:spLocks/>
              </p:cNvSpPr>
              <p:nvPr/>
            </p:nvSpPr>
            <p:spPr bwMode="auto">
              <a:xfrm>
                <a:off x="1098" y="2936"/>
                <a:ext cx="71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1"/>
                  </a:cxn>
                  <a:cxn ang="0">
                    <a:pos x="17" y="23"/>
                  </a:cxn>
                  <a:cxn ang="0">
                    <a:pos x="37" y="56"/>
                  </a:cxn>
                  <a:cxn ang="0">
                    <a:pos x="48" y="88"/>
                  </a:cxn>
                  <a:cxn ang="0">
                    <a:pos x="65" y="123"/>
                  </a:cxn>
                  <a:cxn ang="0">
                    <a:pos x="71" y="157"/>
                  </a:cxn>
                  <a:cxn ang="0">
                    <a:pos x="71" y="190"/>
                  </a:cxn>
                  <a:cxn ang="0">
                    <a:pos x="54" y="213"/>
                  </a:cxn>
                  <a:cxn ang="0">
                    <a:pos x="37" y="213"/>
                  </a:cxn>
                  <a:cxn ang="0">
                    <a:pos x="23" y="202"/>
                  </a:cxn>
                  <a:cxn ang="0">
                    <a:pos x="12" y="167"/>
                  </a:cxn>
                  <a:cxn ang="0">
                    <a:pos x="6" y="123"/>
                  </a:cxn>
                  <a:cxn ang="0">
                    <a:pos x="6" y="79"/>
                  </a:cxn>
                  <a:cxn ang="0">
                    <a:pos x="0" y="44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1" h="213">
                    <a:moveTo>
                      <a:pt x="0" y="0"/>
                    </a:moveTo>
                    <a:lnTo>
                      <a:pt x="6" y="11"/>
                    </a:lnTo>
                    <a:lnTo>
                      <a:pt x="17" y="23"/>
                    </a:lnTo>
                    <a:lnTo>
                      <a:pt x="37" y="56"/>
                    </a:lnTo>
                    <a:lnTo>
                      <a:pt x="48" y="88"/>
                    </a:lnTo>
                    <a:lnTo>
                      <a:pt x="65" y="123"/>
                    </a:lnTo>
                    <a:lnTo>
                      <a:pt x="71" y="157"/>
                    </a:lnTo>
                    <a:lnTo>
                      <a:pt x="71" y="190"/>
                    </a:lnTo>
                    <a:lnTo>
                      <a:pt x="54" y="213"/>
                    </a:lnTo>
                    <a:lnTo>
                      <a:pt x="37" y="213"/>
                    </a:lnTo>
                    <a:lnTo>
                      <a:pt x="23" y="202"/>
                    </a:lnTo>
                    <a:lnTo>
                      <a:pt x="12" y="167"/>
                    </a:lnTo>
                    <a:lnTo>
                      <a:pt x="6" y="123"/>
                    </a:lnTo>
                    <a:lnTo>
                      <a:pt x="6" y="79"/>
                    </a:lnTo>
                    <a:lnTo>
                      <a:pt x="0" y="4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81" name="Freeform 1549"/>
              <p:cNvSpPr>
                <a:spLocks/>
              </p:cNvSpPr>
              <p:nvPr/>
            </p:nvSpPr>
            <p:spPr bwMode="auto">
              <a:xfrm>
                <a:off x="1031" y="3090"/>
                <a:ext cx="73" cy="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9" y="11"/>
                  </a:cxn>
                  <a:cxn ang="0">
                    <a:pos x="31" y="23"/>
                  </a:cxn>
                  <a:cxn ang="0">
                    <a:pos x="48" y="42"/>
                  </a:cxn>
                  <a:cxn ang="0">
                    <a:pos x="67" y="59"/>
                  </a:cxn>
                  <a:cxn ang="0">
                    <a:pos x="73" y="76"/>
                  </a:cxn>
                  <a:cxn ang="0">
                    <a:pos x="73" y="96"/>
                  </a:cxn>
                  <a:cxn ang="0">
                    <a:pos x="54" y="107"/>
                  </a:cxn>
                  <a:cxn ang="0">
                    <a:pos x="36" y="113"/>
                  </a:cxn>
                  <a:cxn ang="0">
                    <a:pos x="25" y="101"/>
                  </a:cxn>
                  <a:cxn ang="0">
                    <a:pos x="12" y="82"/>
                  </a:cxn>
                  <a:cxn ang="0">
                    <a:pos x="6" y="65"/>
                  </a:cxn>
                  <a:cxn ang="0">
                    <a:pos x="0" y="42"/>
                  </a:cxn>
                  <a:cxn ang="0">
                    <a:pos x="0" y="17"/>
                  </a:cxn>
                  <a:cxn ang="0">
                    <a:pos x="0" y="0"/>
                  </a:cxn>
                </a:cxnLst>
                <a:rect l="0" t="0" r="r" b="b"/>
                <a:pathLst>
                  <a:path w="73" h="113">
                    <a:moveTo>
                      <a:pt x="0" y="0"/>
                    </a:moveTo>
                    <a:lnTo>
                      <a:pt x="6" y="0"/>
                    </a:lnTo>
                    <a:lnTo>
                      <a:pt x="19" y="11"/>
                    </a:lnTo>
                    <a:lnTo>
                      <a:pt x="31" y="23"/>
                    </a:lnTo>
                    <a:lnTo>
                      <a:pt x="48" y="42"/>
                    </a:lnTo>
                    <a:lnTo>
                      <a:pt x="67" y="59"/>
                    </a:lnTo>
                    <a:lnTo>
                      <a:pt x="73" y="76"/>
                    </a:lnTo>
                    <a:lnTo>
                      <a:pt x="73" y="96"/>
                    </a:lnTo>
                    <a:lnTo>
                      <a:pt x="54" y="107"/>
                    </a:lnTo>
                    <a:lnTo>
                      <a:pt x="36" y="113"/>
                    </a:lnTo>
                    <a:lnTo>
                      <a:pt x="25" y="101"/>
                    </a:lnTo>
                    <a:lnTo>
                      <a:pt x="12" y="82"/>
                    </a:lnTo>
                    <a:lnTo>
                      <a:pt x="6" y="65"/>
                    </a:lnTo>
                    <a:lnTo>
                      <a:pt x="0" y="42"/>
                    </a:lnTo>
                    <a:lnTo>
                      <a:pt x="0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82" name="Freeform 1550"/>
              <p:cNvSpPr>
                <a:spLocks/>
              </p:cNvSpPr>
              <p:nvPr/>
            </p:nvSpPr>
            <p:spPr bwMode="auto">
              <a:xfrm>
                <a:off x="1110" y="2552"/>
                <a:ext cx="67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1"/>
                  </a:cxn>
                  <a:cxn ang="0">
                    <a:pos x="11" y="23"/>
                  </a:cxn>
                  <a:cxn ang="0">
                    <a:pos x="30" y="56"/>
                  </a:cxn>
                  <a:cxn ang="0">
                    <a:pos x="48" y="90"/>
                  </a:cxn>
                  <a:cxn ang="0">
                    <a:pos x="59" y="123"/>
                  </a:cxn>
                  <a:cxn ang="0">
                    <a:pos x="67" y="157"/>
                  </a:cxn>
                  <a:cxn ang="0">
                    <a:pos x="67" y="190"/>
                  </a:cxn>
                  <a:cxn ang="0">
                    <a:pos x="53" y="213"/>
                  </a:cxn>
                  <a:cxn ang="0">
                    <a:pos x="36" y="225"/>
                  </a:cxn>
                  <a:cxn ang="0">
                    <a:pos x="17" y="201"/>
                  </a:cxn>
                  <a:cxn ang="0">
                    <a:pos x="11" y="167"/>
                  </a:cxn>
                  <a:cxn ang="0">
                    <a:pos x="5" y="123"/>
                  </a:cxn>
                  <a:cxn ang="0">
                    <a:pos x="0" y="79"/>
                  </a:cxn>
                  <a:cxn ang="0">
                    <a:pos x="0" y="44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67" h="225">
                    <a:moveTo>
                      <a:pt x="0" y="0"/>
                    </a:moveTo>
                    <a:lnTo>
                      <a:pt x="0" y="11"/>
                    </a:lnTo>
                    <a:lnTo>
                      <a:pt x="11" y="23"/>
                    </a:lnTo>
                    <a:lnTo>
                      <a:pt x="30" y="56"/>
                    </a:lnTo>
                    <a:lnTo>
                      <a:pt x="48" y="90"/>
                    </a:lnTo>
                    <a:lnTo>
                      <a:pt x="59" y="123"/>
                    </a:lnTo>
                    <a:lnTo>
                      <a:pt x="67" y="157"/>
                    </a:lnTo>
                    <a:lnTo>
                      <a:pt x="67" y="190"/>
                    </a:lnTo>
                    <a:lnTo>
                      <a:pt x="53" y="213"/>
                    </a:lnTo>
                    <a:lnTo>
                      <a:pt x="36" y="225"/>
                    </a:lnTo>
                    <a:lnTo>
                      <a:pt x="17" y="201"/>
                    </a:lnTo>
                    <a:lnTo>
                      <a:pt x="11" y="167"/>
                    </a:lnTo>
                    <a:lnTo>
                      <a:pt x="5" y="123"/>
                    </a:lnTo>
                    <a:lnTo>
                      <a:pt x="0" y="79"/>
                    </a:lnTo>
                    <a:lnTo>
                      <a:pt x="0" y="4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83" name="Freeform 1551"/>
              <p:cNvSpPr>
                <a:spLocks/>
              </p:cNvSpPr>
              <p:nvPr/>
            </p:nvSpPr>
            <p:spPr bwMode="auto">
              <a:xfrm>
                <a:off x="1697" y="3053"/>
                <a:ext cx="72" cy="1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6"/>
                  </a:cxn>
                  <a:cxn ang="0">
                    <a:pos x="19" y="12"/>
                  </a:cxn>
                  <a:cxn ang="0">
                    <a:pos x="36" y="31"/>
                  </a:cxn>
                  <a:cxn ang="0">
                    <a:pos x="55" y="48"/>
                  </a:cxn>
                  <a:cxn ang="0">
                    <a:pos x="67" y="65"/>
                  </a:cxn>
                  <a:cxn ang="0">
                    <a:pos x="72" y="85"/>
                  </a:cxn>
                  <a:cxn ang="0">
                    <a:pos x="72" y="102"/>
                  </a:cxn>
                  <a:cxn ang="0">
                    <a:pos x="61" y="113"/>
                  </a:cxn>
                  <a:cxn ang="0">
                    <a:pos x="36" y="119"/>
                  </a:cxn>
                  <a:cxn ang="0">
                    <a:pos x="24" y="108"/>
                  </a:cxn>
                  <a:cxn ang="0">
                    <a:pos x="19" y="90"/>
                  </a:cxn>
                  <a:cxn ang="0">
                    <a:pos x="5" y="65"/>
                  </a:cxn>
                  <a:cxn ang="0">
                    <a:pos x="5" y="42"/>
                  </a:cxn>
                  <a:cxn ang="0">
                    <a:pos x="5" y="23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72" h="119">
                    <a:moveTo>
                      <a:pt x="0" y="0"/>
                    </a:moveTo>
                    <a:lnTo>
                      <a:pt x="5" y="6"/>
                    </a:lnTo>
                    <a:lnTo>
                      <a:pt x="19" y="12"/>
                    </a:lnTo>
                    <a:lnTo>
                      <a:pt x="36" y="31"/>
                    </a:lnTo>
                    <a:lnTo>
                      <a:pt x="55" y="48"/>
                    </a:lnTo>
                    <a:lnTo>
                      <a:pt x="67" y="65"/>
                    </a:lnTo>
                    <a:lnTo>
                      <a:pt x="72" y="85"/>
                    </a:lnTo>
                    <a:lnTo>
                      <a:pt x="72" y="102"/>
                    </a:lnTo>
                    <a:lnTo>
                      <a:pt x="61" y="113"/>
                    </a:lnTo>
                    <a:lnTo>
                      <a:pt x="36" y="119"/>
                    </a:lnTo>
                    <a:lnTo>
                      <a:pt x="24" y="108"/>
                    </a:lnTo>
                    <a:lnTo>
                      <a:pt x="19" y="90"/>
                    </a:lnTo>
                    <a:lnTo>
                      <a:pt x="5" y="65"/>
                    </a:lnTo>
                    <a:lnTo>
                      <a:pt x="5" y="42"/>
                    </a:lnTo>
                    <a:lnTo>
                      <a:pt x="5" y="23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84" name="Freeform 1552"/>
              <p:cNvSpPr>
                <a:spLocks/>
              </p:cNvSpPr>
              <p:nvPr/>
            </p:nvSpPr>
            <p:spPr bwMode="auto">
              <a:xfrm>
                <a:off x="690" y="3330"/>
                <a:ext cx="72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9"/>
                  </a:cxn>
                  <a:cxn ang="0">
                    <a:pos x="17" y="21"/>
                  </a:cxn>
                  <a:cxn ang="0">
                    <a:pos x="36" y="55"/>
                  </a:cxn>
                  <a:cxn ang="0">
                    <a:pos x="53" y="88"/>
                  </a:cxn>
                  <a:cxn ang="0">
                    <a:pos x="65" y="123"/>
                  </a:cxn>
                  <a:cxn ang="0">
                    <a:pos x="72" y="155"/>
                  </a:cxn>
                  <a:cxn ang="0">
                    <a:pos x="72" y="190"/>
                  </a:cxn>
                  <a:cxn ang="0">
                    <a:pos x="59" y="213"/>
                  </a:cxn>
                  <a:cxn ang="0">
                    <a:pos x="36" y="213"/>
                  </a:cxn>
                  <a:cxn ang="0">
                    <a:pos x="23" y="201"/>
                  </a:cxn>
                  <a:cxn ang="0">
                    <a:pos x="11" y="167"/>
                  </a:cxn>
                  <a:cxn ang="0">
                    <a:pos x="5" y="123"/>
                  </a:cxn>
                  <a:cxn ang="0">
                    <a:pos x="5" y="78"/>
                  </a:cxn>
                  <a:cxn ang="0">
                    <a:pos x="5" y="4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2" h="213">
                    <a:moveTo>
                      <a:pt x="0" y="0"/>
                    </a:moveTo>
                    <a:lnTo>
                      <a:pt x="5" y="9"/>
                    </a:lnTo>
                    <a:lnTo>
                      <a:pt x="17" y="21"/>
                    </a:lnTo>
                    <a:lnTo>
                      <a:pt x="36" y="55"/>
                    </a:lnTo>
                    <a:lnTo>
                      <a:pt x="53" y="88"/>
                    </a:lnTo>
                    <a:lnTo>
                      <a:pt x="65" y="123"/>
                    </a:lnTo>
                    <a:lnTo>
                      <a:pt x="72" y="155"/>
                    </a:lnTo>
                    <a:lnTo>
                      <a:pt x="72" y="190"/>
                    </a:lnTo>
                    <a:lnTo>
                      <a:pt x="59" y="213"/>
                    </a:lnTo>
                    <a:lnTo>
                      <a:pt x="36" y="213"/>
                    </a:lnTo>
                    <a:lnTo>
                      <a:pt x="23" y="201"/>
                    </a:lnTo>
                    <a:lnTo>
                      <a:pt x="11" y="167"/>
                    </a:lnTo>
                    <a:lnTo>
                      <a:pt x="5" y="123"/>
                    </a:lnTo>
                    <a:lnTo>
                      <a:pt x="5" y="78"/>
                    </a:lnTo>
                    <a:lnTo>
                      <a:pt x="5" y="4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85" name="Freeform 1553"/>
              <p:cNvSpPr>
                <a:spLocks/>
              </p:cNvSpPr>
              <p:nvPr/>
            </p:nvSpPr>
            <p:spPr bwMode="auto">
              <a:xfrm>
                <a:off x="828" y="3385"/>
                <a:ext cx="71" cy="2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0"/>
                  </a:cxn>
                  <a:cxn ang="0">
                    <a:pos x="17" y="23"/>
                  </a:cxn>
                  <a:cxn ang="0">
                    <a:pos x="28" y="45"/>
                  </a:cxn>
                  <a:cxn ang="0">
                    <a:pos x="48" y="79"/>
                  </a:cxn>
                  <a:cxn ang="0">
                    <a:pos x="65" y="123"/>
                  </a:cxn>
                  <a:cxn ang="0">
                    <a:pos x="71" y="158"/>
                  </a:cxn>
                  <a:cxn ang="0">
                    <a:pos x="71" y="179"/>
                  </a:cxn>
                  <a:cxn ang="0">
                    <a:pos x="53" y="214"/>
                  </a:cxn>
                  <a:cxn ang="0">
                    <a:pos x="36" y="214"/>
                  </a:cxn>
                  <a:cxn ang="0">
                    <a:pos x="23" y="202"/>
                  </a:cxn>
                  <a:cxn ang="0">
                    <a:pos x="11" y="167"/>
                  </a:cxn>
                  <a:cxn ang="0">
                    <a:pos x="5" y="123"/>
                  </a:cxn>
                  <a:cxn ang="0">
                    <a:pos x="0" y="79"/>
                  </a:cxn>
                  <a:cxn ang="0">
                    <a:pos x="0" y="33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1" h="214">
                    <a:moveTo>
                      <a:pt x="0" y="0"/>
                    </a:moveTo>
                    <a:lnTo>
                      <a:pt x="5" y="0"/>
                    </a:lnTo>
                    <a:lnTo>
                      <a:pt x="17" y="23"/>
                    </a:lnTo>
                    <a:lnTo>
                      <a:pt x="28" y="45"/>
                    </a:lnTo>
                    <a:lnTo>
                      <a:pt x="48" y="79"/>
                    </a:lnTo>
                    <a:lnTo>
                      <a:pt x="65" y="123"/>
                    </a:lnTo>
                    <a:lnTo>
                      <a:pt x="71" y="158"/>
                    </a:lnTo>
                    <a:lnTo>
                      <a:pt x="71" y="179"/>
                    </a:lnTo>
                    <a:lnTo>
                      <a:pt x="53" y="214"/>
                    </a:lnTo>
                    <a:lnTo>
                      <a:pt x="36" y="214"/>
                    </a:lnTo>
                    <a:lnTo>
                      <a:pt x="23" y="202"/>
                    </a:lnTo>
                    <a:lnTo>
                      <a:pt x="11" y="167"/>
                    </a:lnTo>
                    <a:lnTo>
                      <a:pt x="5" y="123"/>
                    </a:lnTo>
                    <a:lnTo>
                      <a:pt x="0" y="79"/>
                    </a:lnTo>
                    <a:lnTo>
                      <a:pt x="0" y="33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86" name="Freeform 1554"/>
              <p:cNvSpPr>
                <a:spLocks/>
              </p:cNvSpPr>
              <p:nvPr/>
            </p:nvSpPr>
            <p:spPr bwMode="auto">
              <a:xfrm>
                <a:off x="1200" y="2688"/>
                <a:ext cx="71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2"/>
                  </a:cxn>
                  <a:cxn ang="0">
                    <a:pos x="17" y="23"/>
                  </a:cxn>
                  <a:cxn ang="0">
                    <a:pos x="36" y="58"/>
                  </a:cxn>
                  <a:cxn ang="0">
                    <a:pos x="48" y="90"/>
                  </a:cxn>
                  <a:cxn ang="0">
                    <a:pos x="65" y="123"/>
                  </a:cxn>
                  <a:cxn ang="0">
                    <a:pos x="71" y="158"/>
                  </a:cxn>
                  <a:cxn ang="0">
                    <a:pos x="71" y="192"/>
                  </a:cxn>
                  <a:cxn ang="0">
                    <a:pos x="54" y="215"/>
                  </a:cxn>
                  <a:cxn ang="0">
                    <a:pos x="36" y="225"/>
                  </a:cxn>
                  <a:cxn ang="0">
                    <a:pos x="23" y="202"/>
                  </a:cxn>
                  <a:cxn ang="0">
                    <a:pos x="11" y="169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6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1" h="225">
                    <a:moveTo>
                      <a:pt x="0" y="0"/>
                    </a:moveTo>
                    <a:lnTo>
                      <a:pt x="6" y="12"/>
                    </a:lnTo>
                    <a:lnTo>
                      <a:pt x="17" y="23"/>
                    </a:lnTo>
                    <a:lnTo>
                      <a:pt x="36" y="58"/>
                    </a:lnTo>
                    <a:lnTo>
                      <a:pt x="48" y="90"/>
                    </a:lnTo>
                    <a:lnTo>
                      <a:pt x="65" y="123"/>
                    </a:lnTo>
                    <a:lnTo>
                      <a:pt x="71" y="158"/>
                    </a:lnTo>
                    <a:lnTo>
                      <a:pt x="71" y="192"/>
                    </a:lnTo>
                    <a:lnTo>
                      <a:pt x="54" y="215"/>
                    </a:lnTo>
                    <a:lnTo>
                      <a:pt x="36" y="225"/>
                    </a:lnTo>
                    <a:lnTo>
                      <a:pt x="23" y="202"/>
                    </a:lnTo>
                    <a:lnTo>
                      <a:pt x="11" y="169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87" name="Freeform 1555"/>
              <p:cNvSpPr>
                <a:spLocks/>
              </p:cNvSpPr>
              <p:nvPr/>
            </p:nvSpPr>
            <p:spPr bwMode="auto">
              <a:xfrm>
                <a:off x="1127" y="3620"/>
                <a:ext cx="73" cy="22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11"/>
                  </a:cxn>
                  <a:cxn ang="0">
                    <a:pos x="19" y="34"/>
                  </a:cxn>
                  <a:cxn ang="0">
                    <a:pos x="36" y="57"/>
                  </a:cxn>
                  <a:cxn ang="0">
                    <a:pos x="48" y="90"/>
                  </a:cxn>
                  <a:cxn ang="0">
                    <a:pos x="67" y="125"/>
                  </a:cxn>
                  <a:cxn ang="0">
                    <a:pos x="73" y="157"/>
                  </a:cxn>
                  <a:cxn ang="0">
                    <a:pos x="73" y="192"/>
                  </a:cxn>
                  <a:cxn ang="0">
                    <a:pos x="54" y="213"/>
                  </a:cxn>
                  <a:cxn ang="0">
                    <a:pos x="36" y="226"/>
                  </a:cxn>
                  <a:cxn ang="0">
                    <a:pos x="25" y="203"/>
                  </a:cxn>
                  <a:cxn ang="0">
                    <a:pos x="13" y="169"/>
                  </a:cxn>
                  <a:cxn ang="0">
                    <a:pos x="8" y="125"/>
                  </a:cxn>
                  <a:cxn ang="0">
                    <a:pos x="8" y="90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3" h="226">
                    <a:moveTo>
                      <a:pt x="0" y="0"/>
                    </a:moveTo>
                    <a:lnTo>
                      <a:pt x="8" y="11"/>
                    </a:lnTo>
                    <a:lnTo>
                      <a:pt x="19" y="34"/>
                    </a:lnTo>
                    <a:lnTo>
                      <a:pt x="36" y="57"/>
                    </a:lnTo>
                    <a:lnTo>
                      <a:pt x="48" y="90"/>
                    </a:lnTo>
                    <a:lnTo>
                      <a:pt x="67" y="125"/>
                    </a:lnTo>
                    <a:lnTo>
                      <a:pt x="73" y="157"/>
                    </a:lnTo>
                    <a:lnTo>
                      <a:pt x="73" y="192"/>
                    </a:lnTo>
                    <a:lnTo>
                      <a:pt x="54" y="213"/>
                    </a:lnTo>
                    <a:lnTo>
                      <a:pt x="36" y="226"/>
                    </a:lnTo>
                    <a:lnTo>
                      <a:pt x="25" y="203"/>
                    </a:lnTo>
                    <a:lnTo>
                      <a:pt x="13" y="169"/>
                    </a:lnTo>
                    <a:lnTo>
                      <a:pt x="8" y="125"/>
                    </a:lnTo>
                    <a:lnTo>
                      <a:pt x="8" y="90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88" name="Freeform 1556"/>
              <p:cNvSpPr>
                <a:spLocks/>
              </p:cNvSpPr>
              <p:nvPr/>
            </p:nvSpPr>
            <p:spPr bwMode="auto">
              <a:xfrm>
                <a:off x="1361" y="2746"/>
                <a:ext cx="73" cy="2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9"/>
                  </a:cxn>
                  <a:cxn ang="0">
                    <a:pos x="19" y="21"/>
                  </a:cxn>
                  <a:cxn ang="0">
                    <a:pos x="31" y="55"/>
                  </a:cxn>
                  <a:cxn ang="0">
                    <a:pos x="48" y="88"/>
                  </a:cxn>
                  <a:cxn ang="0">
                    <a:pos x="61" y="123"/>
                  </a:cxn>
                  <a:cxn ang="0">
                    <a:pos x="73" y="157"/>
                  </a:cxn>
                  <a:cxn ang="0">
                    <a:pos x="67" y="190"/>
                  </a:cxn>
                  <a:cxn ang="0">
                    <a:pos x="54" y="213"/>
                  </a:cxn>
                  <a:cxn ang="0">
                    <a:pos x="36" y="223"/>
                  </a:cxn>
                  <a:cxn ang="0">
                    <a:pos x="19" y="201"/>
                  </a:cxn>
                  <a:cxn ang="0">
                    <a:pos x="11" y="167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3" h="223">
                    <a:moveTo>
                      <a:pt x="0" y="0"/>
                    </a:moveTo>
                    <a:lnTo>
                      <a:pt x="6" y="9"/>
                    </a:lnTo>
                    <a:lnTo>
                      <a:pt x="19" y="21"/>
                    </a:lnTo>
                    <a:lnTo>
                      <a:pt x="31" y="55"/>
                    </a:lnTo>
                    <a:lnTo>
                      <a:pt x="48" y="88"/>
                    </a:lnTo>
                    <a:lnTo>
                      <a:pt x="61" y="123"/>
                    </a:lnTo>
                    <a:lnTo>
                      <a:pt x="73" y="157"/>
                    </a:lnTo>
                    <a:lnTo>
                      <a:pt x="67" y="190"/>
                    </a:lnTo>
                    <a:lnTo>
                      <a:pt x="54" y="213"/>
                    </a:lnTo>
                    <a:lnTo>
                      <a:pt x="36" y="223"/>
                    </a:lnTo>
                    <a:lnTo>
                      <a:pt x="19" y="201"/>
                    </a:lnTo>
                    <a:lnTo>
                      <a:pt x="11" y="167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89" name="Freeform 1557"/>
              <p:cNvSpPr>
                <a:spLocks/>
              </p:cNvSpPr>
              <p:nvPr/>
            </p:nvSpPr>
            <p:spPr bwMode="auto">
              <a:xfrm>
                <a:off x="1307" y="3047"/>
                <a:ext cx="73" cy="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2"/>
                  </a:cxn>
                  <a:cxn ang="0">
                    <a:pos x="19" y="23"/>
                  </a:cxn>
                  <a:cxn ang="0">
                    <a:pos x="37" y="56"/>
                  </a:cxn>
                  <a:cxn ang="0">
                    <a:pos x="48" y="91"/>
                  </a:cxn>
                  <a:cxn ang="0">
                    <a:pos x="65" y="125"/>
                  </a:cxn>
                  <a:cxn ang="0">
                    <a:pos x="73" y="158"/>
                  </a:cxn>
                  <a:cxn ang="0">
                    <a:pos x="73" y="192"/>
                  </a:cxn>
                  <a:cxn ang="0">
                    <a:pos x="54" y="214"/>
                  </a:cxn>
                  <a:cxn ang="0">
                    <a:pos x="37" y="227"/>
                  </a:cxn>
                  <a:cxn ang="0">
                    <a:pos x="25" y="204"/>
                  </a:cxn>
                  <a:cxn ang="0">
                    <a:pos x="14" y="169"/>
                  </a:cxn>
                  <a:cxn ang="0">
                    <a:pos x="6" y="125"/>
                  </a:cxn>
                  <a:cxn ang="0">
                    <a:pos x="6" y="79"/>
                  </a:cxn>
                  <a:cxn ang="0">
                    <a:pos x="0" y="46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3" h="227">
                    <a:moveTo>
                      <a:pt x="0" y="0"/>
                    </a:moveTo>
                    <a:lnTo>
                      <a:pt x="6" y="12"/>
                    </a:lnTo>
                    <a:lnTo>
                      <a:pt x="19" y="23"/>
                    </a:lnTo>
                    <a:lnTo>
                      <a:pt x="37" y="56"/>
                    </a:lnTo>
                    <a:lnTo>
                      <a:pt x="48" y="91"/>
                    </a:lnTo>
                    <a:lnTo>
                      <a:pt x="65" y="125"/>
                    </a:lnTo>
                    <a:lnTo>
                      <a:pt x="73" y="158"/>
                    </a:lnTo>
                    <a:lnTo>
                      <a:pt x="73" y="192"/>
                    </a:lnTo>
                    <a:lnTo>
                      <a:pt x="54" y="214"/>
                    </a:lnTo>
                    <a:lnTo>
                      <a:pt x="37" y="227"/>
                    </a:lnTo>
                    <a:lnTo>
                      <a:pt x="25" y="204"/>
                    </a:lnTo>
                    <a:lnTo>
                      <a:pt x="14" y="169"/>
                    </a:lnTo>
                    <a:lnTo>
                      <a:pt x="6" y="125"/>
                    </a:lnTo>
                    <a:lnTo>
                      <a:pt x="6" y="79"/>
                    </a:lnTo>
                    <a:lnTo>
                      <a:pt x="0" y="4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90" name="Freeform 1558"/>
              <p:cNvSpPr>
                <a:spLocks/>
              </p:cNvSpPr>
              <p:nvPr/>
            </p:nvSpPr>
            <p:spPr bwMode="auto">
              <a:xfrm>
                <a:off x="1428" y="3103"/>
                <a:ext cx="71" cy="2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7" y="23"/>
                  </a:cxn>
                  <a:cxn ang="0">
                    <a:pos x="29" y="46"/>
                  </a:cxn>
                  <a:cxn ang="0">
                    <a:pos x="48" y="79"/>
                  </a:cxn>
                  <a:cxn ang="0">
                    <a:pos x="65" y="113"/>
                  </a:cxn>
                  <a:cxn ang="0">
                    <a:pos x="71" y="148"/>
                  </a:cxn>
                  <a:cxn ang="0">
                    <a:pos x="71" y="181"/>
                  </a:cxn>
                  <a:cxn ang="0">
                    <a:pos x="54" y="204"/>
                  </a:cxn>
                  <a:cxn ang="0">
                    <a:pos x="36" y="215"/>
                  </a:cxn>
                  <a:cxn ang="0">
                    <a:pos x="23" y="192"/>
                  </a:cxn>
                  <a:cxn ang="0">
                    <a:pos x="12" y="171"/>
                  </a:cxn>
                  <a:cxn ang="0">
                    <a:pos x="6" y="125"/>
                  </a:cxn>
                  <a:cxn ang="0">
                    <a:pos x="0" y="79"/>
                  </a:cxn>
                  <a:cxn ang="0">
                    <a:pos x="0" y="35"/>
                  </a:cxn>
                  <a:cxn ang="0">
                    <a:pos x="0" y="0"/>
                  </a:cxn>
                </a:cxnLst>
                <a:rect l="0" t="0" r="r" b="b"/>
                <a:pathLst>
                  <a:path w="71" h="215">
                    <a:moveTo>
                      <a:pt x="0" y="0"/>
                    </a:moveTo>
                    <a:lnTo>
                      <a:pt x="6" y="0"/>
                    </a:lnTo>
                    <a:lnTo>
                      <a:pt x="17" y="23"/>
                    </a:lnTo>
                    <a:lnTo>
                      <a:pt x="29" y="46"/>
                    </a:lnTo>
                    <a:lnTo>
                      <a:pt x="48" y="79"/>
                    </a:lnTo>
                    <a:lnTo>
                      <a:pt x="65" y="113"/>
                    </a:lnTo>
                    <a:lnTo>
                      <a:pt x="71" y="148"/>
                    </a:lnTo>
                    <a:lnTo>
                      <a:pt x="71" y="181"/>
                    </a:lnTo>
                    <a:lnTo>
                      <a:pt x="54" y="204"/>
                    </a:lnTo>
                    <a:lnTo>
                      <a:pt x="36" y="215"/>
                    </a:lnTo>
                    <a:lnTo>
                      <a:pt x="23" y="192"/>
                    </a:lnTo>
                    <a:lnTo>
                      <a:pt x="12" y="171"/>
                    </a:lnTo>
                    <a:lnTo>
                      <a:pt x="6" y="125"/>
                    </a:lnTo>
                    <a:lnTo>
                      <a:pt x="0" y="79"/>
                    </a:lnTo>
                    <a:lnTo>
                      <a:pt x="0" y="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91" name="Freeform 1559"/>
              <p:cNvSpPr>
                <a:spLocks/>
              </p:cNvSpPr>
              <p:nvPr/>
            </p:nvSpPr>
            <p:spPr bwMode="auto">
              <a:xfrm>
                <a:off x="1511" y="2825"/>
                <a:ext cx="72" cy="2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9"/>
                  </a:cxn>
                  <a:cxn ang="0">
                    <a:pos x="19" y="32"/>
                  </a:cxn>
                  <a:cxn ang="0">
                    <a:pos x="30" y="55"/>
                  </a:cxn>
                  <a:cxn ang="0">
                    <a:pos x="47" y="88"/>
                  </a:cxn>
                  <a:cxn ang="0">
                    <a:pos x="61" y="122"/>
                  </a:cxn>
                  <a:cxn ang="0">
                    <a:pos x="72" y="155"/>
                  </a:cxn>
                  <a:cxn ang="0">
                    <a:pos x="67" y="190"/>
                  </a:cxn>
                  <a:cxn ang="0">
                    <a:pos x="55" y="213"/>
                  </a:cxn>
                  <a:cxn ang="0">
                    <a:pos x="36" y="222"/>
                  </a:cxn>
                  <a:cxn ang="0">
                    <a:pos x="19" y="213"/>
                  </a:cxn>
                  <a:cxn ang="0">
                    <a:pos x="13" y="178"/>
                  </a:cxn>
                  <a:cxn ang="0">
                    <a:pos x="5" y="134"/>
                  </a:cxn>
                  <a:cxn ang="0">
                    <a:pos x="0" y="88"/>
                  </a:cxn>
                  <a:cxn ang="0">
                    <a:pos x="0" y="4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2" h="222">
                    <a:moveTo>
                      <a:pt x="0" y="0"/>
                    </a:moveTo>
                    <a:lnTo>
                      <a:pt x="5" y="9"/>
                    </a:lnTo>
                    <a:lnTo>
                      <a:pt x="19" y="32"/>
                    </a:lnTo>
                    <a:lnTo>
                      <a:pt x="30" y="55"/>
                    </a:lnTo>
                    <a:lnTo>
                      <a:pt x="47" y="88"/>
                    </a:lnTo>
                    <a:lnTo>
                      <a:pt x="61" y="122"/>
                    </a:lnTo>
                    <a:lnTo>
                      <a:pt x="72" y="155"/>
                    </a:lnTo>
                    <a:lnTo>
                      <a:pt x="67" y="190"/>
                    </a:lnTo>
                    <a:lnTo>
                      <a:pt x="55" y="213"/>
                    </a:lnTo>
                    <a:lnTo>
                      <a:pt x="36" y="222"/>
                    </a:lnTo>
                    <a:lnTo>
                      <a:pt x="19" y="213"/>
                    </a:lnTo>
                    <a:lnTo>
                      <a:pt x="13" y="178"/>
                    </a:lnTo>
                    <a:lnTo>
                      <a:pt x="5" y="134"/>
                    </a:lnTo>
                    <a:lnTo>
                      <a:pt x="0" y="88"/>
                    </a:lnTo>
                    <a:lnTo>
                      <a:pt x="0" y="4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92" name="Freeform 1560"/>
              <p:cNvSpPr>
                <a:spLocks/>
              </p:cNvSpPr>
              <p:nvPr/>
            </p:nvSpPr>
            <p:spPr bwMode="auto">
              <a:xfrm>
                <a:off x="1595" y="3195"/>
                <a:ext cx="73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9" y="21"/>
                  </a:cxn>
                  <a:cxn ang="0">
                    <a:pos x="36" y="56"/>
                  </a:cxn>
                  <a:cxn ang="0">
                    <a:pos x="54" y="89"/>
                  </a:cxn>
                  <a:cxn ang="0">
                    <a:pos x="67" y="123"/>
                  </a:cxn>
                  <a:cxn ang="0">
                    <a:pos x="73" y="156"/>
                  </a:cxn>
                  <a:cxn ang="0">
                    <a:pos x="73" y="190"/>
                  </a:cxn>
                  <a:cxn ang="0">
                    <a:pos x="61" y="213"/>
                  </a:cxn>
                  <a:cxn ang="0">
                    <a:pos x="36" y="213"/>
                  </a:cxn>
                  <a:cxn ang="0">
                    <a:pos x="25" y="202"/>
                  </a:cxn>
                  <a:cxn ang="0">
                    <a:pos x="13" y="167"/>
                  </a:cxn>
                  <a:cxn ang="0">
                    <a:pos x="6" y="123"/>
                  </a:cxn>
                  <a:cxn ang="0">
                    <a:pos x="6" y="79"/>
                  </a:cxn>
                  <a:cxn ang="0">
                    <a:pos x="0" y="33"/>
                  </a:cxn>
                  <a:cxn ang="0">
                    <a:pos x="0" y="10"/>
                  </a:cxn>
                  <a:cxn ang="0">
                    <a:pos x="0" y="0"/>
                  </a:cxn>
                </a:cxnLst>
                <a:rect l="0" t="0" r="r" b="b"/>
                <a:pathLst>
                  <a:path w="73" h="213">
                    <a:moveTo>
                      <a:pt x="0" y="0"/>
                    </a:moveTo>
                    <a:lnTo>
                      <a:pt x="6" y="0"/>
                    </a:lnTo>
                    <a:lnTo>
                      <a:pt x="19" y="21"/>
                    </a:lnTo>
                    <a:lnTo>
                      <a:pt x="36" y="56"/>
                    </a:lnTo>
                    <a:lnTo>
                      <a:pt x="54" y="89"/>
                    </a:lnTo>
                    <a:lnTo>
                      <a:pt x="67" y="123"/>
                    </a:lnTo>
                    <a:lnTo>
                      <a:pt x="73" y="156"/>
                    </a:lnTo>
                    <a:lnTo>
                      <a:pt x="73" y="190"/>
                    </a:lnTo>
                    <a:lnTo>
                      <a:pt x="61" y="213"/>
                    </a:lnTo>
                    <a:lnTo>
                      <a:pt x="36" y="213"/>
                    </a:lnTo>
                    <a:lnTo>
                      <a:pt x="25" y="202"/>
                    </a:lnTo>
                    <a:lnTo>
                      <a:pt x="13" y="167"/>
                    </a:lnTo>
                    <a:lnTo>
                      <a:pt x="6" y="123"/>
                    </a:lnTo>
                    <a:lnTo>
                      <a:pt x="6" y="79"/>
                    </a:lnTo>
                    <a:lnTo>
                      <a:pt x="0" y="33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93" name="Freeform 1561"/>
              <p:cNvSpPr>
                <a:spLocks/>
              </p:cNvSpPr>
              <p:nvPr/>
            </p:nvSpPr>
            <p:spPr bwMode="auto">
              <a:xfrm>
                <a:off x="1668" y="2992"/>
                <a:ext cx="71" cy="2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1"/>
                  </a:cxn>
                  <a:cxn ang="0">
                    <a:pos x="17" y="23"/>
                  </a:cxn>
                  <a:cxn ang="0">
                    <a:pos x="34" y="55"/>
                  </a:cxn>
                  <a:cxn ang="0">
                    <a:pos x="48" y="90"/>
                  </a:cxn>
                  <a:cxn ang="0">
                    <a:pos x="65" y="124"/>
                  </a:cxn>
                  <a:cxn ang="0">
                    <a:pos x="71" y="157"/>
                  </a:cxn>
                  <a:cxn ang="0">
                    <a:pos x="71" y="190"/>
                  </a:cxn>
                  <a:cxn ang="0">
                    <a:pos x="53" y="213"/>
                  </a:cxn>
                  <a:cxn ang="0">
                    <a:pos x="34" y="224"/>
                  </a:cxn>
                  <a:cxn ang="0">
                    <a:pos x="23" y="203"/>
                  </a:cxn>
                  <a:cxn ang="0">
                    <a:pos x="11" y="169"/>
                  </a:cxn>
                  <a:cxn ang="0">
                    <a:pos x="6" y="124"/>
                  </a:cxn>
                  <a:cxn ang="0">
                    <a:pos x="6" y="78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1" h="224">
                    <a:moveTo>
                      <a:pt x="0" y="0"/>
                    </a:moveTo>
                    <a:lnTo>
                      <a:pt x="6" y="11"/>
                    </a:lnTo>
                    <a:lnTo>
                      <a:pt x="17" y="23"/>
                    </a:lnTo>
                    <a:lnTo>
                      <a:pt x="34" y="55"/>
                    </a:lnTo>
                    <a:lnTo>
                      <a:pt x="48" y="90"/>
                    </a:lnTo>
                    <a:lnTo>
                      <a:pt x="65" y="124"/>
                    </a:lnTo>
                    <a:lnTo>
                      <a:pt x="71" y="157"/>
                    </a:lnTo>
                    <a:lnTo>
                      <a:pt x="71" y="190"/>
                    </a:lnTo>
                    <a:lnTo>
                      <a:pt x="53" y="213"/>
                    </a:lnTo>
                    <a:lnTo>
                      <a:pt x="34" y="224"/>
                    </a:lnTo>
                    <a:lnTo>
                      <a:pt x="23" y="203"/>
                    </a:lnTo>
                    <a:lnTo>
                      <a:pt x="11" y="169"/>
                    </a:lnTo>
                    <a:lnTo>
                      <a:pt x="6" y="124"/>
                    </a:lnTo>
                    <a:lnTo>
                      <a:pt x="6" y="78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94" name="Freeform 1562"/>
              <p:cNvSpPr>
                <a:spLocks/>
              </p:cNvSpPr>
              <p:nvPr/>
            </p:nvSpPr>
            <p:spPr bwMode="auto">
              <a:xfrm>
                <a:off x="1464" y="3090"/>
                <a:ext cx="66" cy="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"/>
                  </a:cxn>
                  <a:cxn ang="0">
                    <a:pos x="12" y="11"/>
                  </a:cxn>
                  <a:cxn ang="0">
                    <a:pos x="29" y="28"/>
                  </a:cxn>
                  <a:cxn ang="0">
                    <a:pos x="47" y="48"/>
                  </a:cxn>
                  <a:cxn ang="0">
                    <a:pos x="60" y="65"/>
                  </a:cxn>
                  <a:cxn ang="0">
                    <a:pos x="66" y="82"/>
                  </a:cxn>
                  <a:cxn ang="0">
                    <a:pos x="66" y="101"/>
                  </a:cxn>
                  <a:cxn ang="0">
                    <a:pos x="52" y="113"/>
                  </a:cxn>
                  <a:cxn ang="0">
                    <a:pos x="29" y="113"/>
                  </a:cxn>
                  <a:cxn ang="0">
                    <a:pos x="18" y="107"/>
                  </a:cxn>
                  <a:cxn ang="0">
                    <a:pos x="12" y="90"/>
                  </a:cxn>
                  <a:cxn ang="0">
                    <a:pos x="6" y="65"/>
                  </a:cxn>
                  <a:cxn ang="0">
                    <a:pos x="0" y="42"/>
                  </a:cxn>
                  <a:cxn ang="0">
                    <a:pos x="0" y="23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66" h="113">
                    <a:moveTo>
                      <a:pt x="0" y="0"/>
                    </a:moveTo>
                    <a:lnTo>
                      <a:pt x="0" y="5"/>
                    </a:lnTo>
                    <a:lnTo>
                      <a:pt x="12" y="11"/>
                    </a:lnTo>
                    <a:lnTo>
                      <a:pt x="29" y="28"/>
                    </a:lnTo>
                    <a:lnTo>
                      <a:pt x="47" y="48"/>
                    </a:lnTo>
                    <a:lnTo>
                      <a:pt x="60" y="65"/>
                    </a:lnTo>
                    <a:lnTo>
                      <a:pt x="66" y="82"/>
                    </a:lnTo>
                    <a:lnTo>
                      <a:pt x="66" y="101"/>
                    </a:lnTo>
                    <a:lnTo>
                      <a:pt x="52" y="113"/>
                    </a:lnTo>
                    <a:lnTo>
                      <a:pt x="29" y="113"/>
                    </a:lnTo>
                    <a:lnTo>
                      <a:pt x="18" y="107"/>
                    </a:lnTo>
                    <a:lnTo>
                      <a:pt x="12" y="90"/>
                    </a:lnTo>
                    <a:lnTo>
                      <a:pt x="6" y="65"/>
                    </a:lnTo>
                    <a:lnTo>
                      <a:pt x="0" y="42"/>
                    </a:lnTo>
                    <a:lnTo>
                      <a:pt x="0" y="2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95" name="Freeform 1563"/>
              <p:cNvSpPr>
                <a:spLocks/>
              </p:cNvSpPr>
              <p:nvPr/>
            </p:nvSpPr>
            <p:spPr bwMode="auto">
              <a:xfrm>
                <a:off x="1163" y="3216"/>
                <a:ext cx="73" cy="2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2"/>
                  </a:cxn>
                  <a:cxn ang="0">
                    <a:pos x="18" y="23"/>
                  </a:cxn>
                  <a:cxn ang="0">
                    <a:pos x="37" y="58"/>
                  </a:cxn>
                  <a:cxn ang="0">
                    <a:pos x="48" y="91"/>
                  </a:cxn>
                  <a:cxn ang="0">
                    <a:pos x="66" y="123"/>
                  </a:cxn>
                  <a:cxn ang="0">
                    <a:pos x="73" y="158"/>
                  </a:cxn>
                  <a:cxn ang="0">
                    <a:pos x="73" y="192"/>
                  </a:cxn>
                  <a:cxn ang="0">
                    <a:pos x="54" y="214"/>
                  </a:cxn>
                  <a:cxn ang="0">
                    <a:pos x="37" y="214"/>
                  </a:cxn>
                  <a:cxn ang="0">
                    <a:pos x="23" y="202"/>
                  </a:cxn>
                  <a:cxn ang="0">
                    <a:pos x="12" y="169"/>
                  </a:cxn>
                  <a:cxn ang="0">
                    <a:pos x="6" y="123"/>
                  </a:cxn>
                  <a:cxn ang="0">
                    <a:pos x="6" y="79"/>
                  </a:cxn>
                  <a:cxn ang="0">
                    <a:pos x="0" y="45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3" h="214">
                    <a:moveTo>
                      <a:pt x="0" y="0"/>
                    </a:moveTo>
                    <a:lnTo>
                      <a:pt x="6" y="12"/>
                    </a:lnTo>
                    <a:lnTo>
                      <a:pt x="18" y="23"/>
                    </a:lnTo>
                    <a:lnTo>
                      <a:pt x="37" y="58"/>
                    </a:lnTo>
                    <a:lnTo>
                      <a:pt x="48" y="91"/>
                    </a:lnTo>
                    <a:lnTo>
                      <a:pt x="66" y="123"/>
                    </a:lnTo>
                    <a:lnTo>
                      <a:pt x="73" y="158"/>
                    </a:lnTo>
                    <a:lnTo>
                      <a:pt x="73" y="192"/>
                    </a:lnTo>
                    <a:lnTo>
                      <a:pt x="54" y="214"/>
                    </a:lnTo>
                    <a:lnTo>
                      <a:pt x="37" y="214"/>
                    </a:lnTo>
                    <a:lnTo>
                      <a:pt x="23" y="202"/>
                    </a:lnTo>
                    <a:lnTo>
                      <a:pt x="12" y="169"/>
                    </a:lnTo>
                    <a:lnTo>
                      <a:pt x="6" y="123"/>
                    </a:lnTo>
                    <a:lnTo>
                      <a:pt x="6" y="79"/>
                    </a:lnTo>
                    <a:lnTo>
                      <a:pt x="0" y="45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96" name="Freeform 1564"/>
              <p:cNvSpPr>
                <a:spLocks/>
              </p:cNvSpPr>
              <p:nvPr/>
            </p:nvSpPr>
            <p:spPr bwMode="auto">
              <a:xfrm>
                <a:off x="1265" y="3385"/>
                <a:ext cx="67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3" y="23"/>
                  </a:cxn>
                  <a:cxn ang="0">
                    <a:pos x="31" y="56"/>
                  </a:cxn>
                  <a:cxn ang="0">
                    <a:pos x="48" y="89"/>
                  </a:cxn>
                  <a:cxn ang="0">
                    <a:pos x="61" y="123"/>
                  </a:cxn>
                  <a:cxn ang="0">
                    <a:pos x="67" y="158"/>
                  </a:cxn>
                  <a:cxn ang="0">
                    <a:pos x="67" y="191"/>
                  </a:cxn>
                  <a:cxn ang="0">
                    <a:pos x="56" y="214"/>
                  </a:cxn>
                  <a:cxn ang="0">
                    <a:pos x="31" y="225"/>
                  </a:cxn>
                  <a:cxn ang="0">
                    <a:pos x="19" y="202"/>
                  </a:cxn>
                  <a:cxn ang="0">
                    <a:pos x="6" y="167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5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67" h="225">
                    <a:moveTo>
                      <a:pt x="0" y="0"/>
                    </a:moveTo>
                    <a:lnTo>
                      <a:pt x="0" y="12"/>
                    </a:lnTo>
                    <a:lnTo>
                      <a:pt x="13" y="23"/>
                    </a:lnTo>
                    <a:lnTo>
                      <a:pt x="31" y="56"/>
                    </a:lnTo>
                    <a:lnTo>
                      <a:pt x="48" y="89"/>
                    </a:lnTo>
                    <a:lnTo>
                      <a:pt x="61" y="123"/>
                    </a:lnTo>
                    <a:lnTo>
                      <a:pt x="67" y="158"/>
                    </a:lnTo>
                    <a:lnTo>
                      <a:pt x="67" y="191"/>
                    </a:lnTo>
                    <a:lnTo>
                      <a:pt x="56" y="214"/>
                    </a:lnTo>
                    <a:lnTo>
                      <a:pt x="31" y="225"/>
                    </a:lnTo>
                    <a:lnTo>
                      <a:pt x="19" y="202"/>
                    </a:lnTo>
                    <a:lnTo>
                      <a:pt x="6" y="167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5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97" name="Freeform 1565"/>
              <p:cNvSpPr>
                <a:spLocks/>
              </p:cNvSpPr>
              <p:nvPr/>
            </p:nvSpPr>
            <p:spPr bwMode="auto">
              <a:xfrm>
                <a:off x="1397" y="3441"/>
                <a:ext cx="73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8" y="23"/>
                  </a:cxn>
                  <a:cxn ang="0">
                    <a:pos x="31" y="56"/>
                  </a:cxn>
                  <a:cxn ang="0">
                    <a:pos x="48" y="79"/>
                  </a:cxn>
                  <a:cxn ang="0">
                    <a:pos x="60" y="123"/>
                  </a:cxn>
                  <a:cxn ang="0">
                    <a:pos x="73" y="158"/>
                  </a:cxn>
                  <a:cxn ang="0">
                    <a:pos x="73" y="190"/>
                  </a:cxn>
                  <a:cxn ang="0">
                    <a:pos x="54" y="213"/>
                  </a:cxn>
                  <a:cxn ang="0">
                    <a:pos x="37" y="213"/>
                  </a:cxn>
                  <a:cxn ang="0">
                    <a:pos x="25" y="202"/>
                  </a:cxn>
                  <a:cxn ang="0">
                    <a:pos x="12" y="169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33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3" h="213">
                    <a:moveTo>
                      <a:pt x="0" y="0"/>
                    </a:moveTo>
                    <a:lnTo>
                      <a:pt x="6" y="0"/>
                    </a:lnTo>
                    <a:lnTo>
                      <a:pt x="18" y="23"/>
                    </a:lnTo>
                    <a:lnTo>
                      <a:pt x="31" y="56"/>
                    </a:lnTo>
                    <a:lnTo>
                      <a:pt x="48" y="79"/>
                    </a:lnTo>
                    <a:lnTo>
                      <a:pt x="60" y="123"/>
                    </a:lnTo>
                    <a:lnTo>
                      <a:pt x="73" y="158"/>
                    </a:lnTo>
                    <a:lnTo>
                      <a:pt x="73" y="190"/>
                    </a:lnTo>
                    <a:lnTo>
                      <a:pt x="54" y="213"/>
                    </a:lnTo>
                    <a:lnTo>
                      <a:pt x="37" y="213"/>
                    </a:lnTo>
                    <a:lnTo>
                      <a:pt x="25" y="202"/>
                    </a:lnTo>
                    <a:lnTo>
                      <a:pt x="12" y="169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33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998" name="Freeform 1566"/>
              <p:cNvSpPr>
                <a:spLocks/>
              </p:cNvSpPr>
              <p:nvPr/>
            </p:nvSpPr>
            <p:spPr bwMode="auto">
              <a:xfrm>
                <a:off x="1769" y="2746"/>
                <a:ext cx="71" cy="2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9"/>
                  </a:cxn>
                  <a:cxn ang="0">
                    <a:pos x="18" y="21"/>
                  </a:cxn>
                  <a:cxn ang="0">
                    <a:pos x="37" y="55"/>
                  </a:cxn>
                  <a:cxn ang="0">
                    <a:pos x="48" y="88"/>
                  </a:cxn>
                  <a:cxn ang="0">
                    <a:pos x="66" y="123"/>
                  </a:cxn>
                  <a:cxn ang="0">
                    <a:pos x="71" y="157"/>
                  </a:cxn>
                  <a:cxn ang="0">
                    <a:pos x="71" y="190"/>
                  </a:cxn>
                  <a:cxn ang="0">
                    <a:pos x="54" y="213"/>
                  </a:cxn>
                  <a:cxn ang="0">
                    <a:pos x="37" y="223"/>
                  </a:cxn>
                  <a:cxn ang="0">
                    <a:pos x="23" y="201"/>
                  </a:cxn>
                  <a:cxn ang="0">
                    <a:pos x="12" y="167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1" h="223">
                    <a:moveTo>
                      <a:pt x="0" y="0"/>
                    </a:moveTo>
                    <a:lnTo>
                      <a:pt x="6" y="9"/>
                    </a:lnTo>
                    <a:lnTo>
                      <a:pt x="18" y="21"/>
                    </a:lnTo>
                    <a:lnTo>
                      <a:pt x="37" y="55"/>
                    </a:lnTo>
                    <a:lnTo>
                      <a:pt x="48" y="88"/>
                    </a:lnTo>
                    <a:lnTo>
                      <a:pt x="66" y="123"/>
                    </a:lnTo>
                    <a:lnTo>
                      <a:pt x="71" y="157"/>
                    </a:lnTo>
                    <a:lnTo>
                      <a:pt x="71" y="190"/>
                    </a:lnTo>
                    <a:lnTo>
                      <a:pt x="54" y="213"/>
                    </a:lnTo>
                    <a:lnTo>
                      <a:pt x="37" y="223"/>
                    </a:lnTo>
                    <a:lnTo>
                      <a:pt x="23" y="201"/>
                    </a:lnTo>
                    <a:lnTo>
                      <a:pt x="12" y="167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5" name="Group 1567"/>
          <p:cNvGrpSpPr>
            <a:grpSpLocks/>
          </p:cNvGrpSpPr>
          <p:nvPr/>
        </p:nvGrpSpPr>
        <p:grpSpPr bwMode="auto">
          <a:xfrm>
            <a:off x="2451100" y="2060575"/>
            <a:ext cx="2560638" cy="3021013"/>
            <a:chOff x="1202" y="1207"/>
            <a:chExt cx="1613" cy="1903"/>
          </a:xfrm>
        </p:grpSpPr>
        <p:sp>
          <p:nvSpPr>
            <p:cNvPr id="404000" name="Freeform 1568"/>
            <p:cNvSpPr>
              <a:spLocks/>
            </p:cNvSpPr>
            <p:nvPr/>
          </p:nvSpPr>
          <p:spPr bwMode="auto">
            <a:xfrm rot="1849084">
              <a:off x="2381" y="1706"/>
              <a:ext cx="65" cy="2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11" y="23"/>
                </a:cxn>
                <a:cxn ang="0">
                  <a:pos x="28" y="46"/>
                </a:cxn>
                <a:cxn ang="0">
                  <a:pos x="46" y="78"/>
                </a:cxn>
                <a:cxn ang="0">
                  <a:pos x="59" y="113"/>
                </a:cxn>
                <a:cxn ang="0">
                  <a:pos x="65" y="157"/>
                </a:cxn>
                <a:cxn ang="0">
                  <a:pos x="65" y="180"/>
                </a:cxn>
                <a:cxn ang="0">
                  <a:pos x="53" y="215"/>
                </a:cxn>
                <a:cxn ang="0">
                  <a:pos x="34" y="215"/>
                </a:cxn>
                <a:cxn ang="0">
                  <a:pos x="17" y="203"/>
                </a:cxn>
                <a:cxn ang="0">
                  <a:pos x="11" y="169"/>
                </a:cxn>
                <a:cxn ang="0">
                  <a:pos x="5" y="125"/>
                </a:cxn>
                <a:cxn ang="0">
                  <a:pos x="0" y="78"/>
                </a:cxn>
                <a:cxn ang="0">
                  <a:pos x="0" y="34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65" h="215">
                  <a:moveTo>
                    <a:pt x="0" y="0"/>
                  </a:moveTo>
                  <a:lnTo>
                    <a:pt x="5" y="0"/>
                  </a:lnTo>
                  <a:lnTo>
                    <a:pt x="11" y="23"/>
                  </a:lnTo>
                  <a:lnTo>
                    <a:pt x="28" y="46"/>
                  </a:lnTo>
                  <a:lnTo>
                    <a:pt x="46" y="78"/>
                  </a:lnTo>
                  <a:lnTo>
                    <a:pt x="59" y="113"/>
                  </a:lnTo>
                  <a:lnTo>
                    <a:pt x="65" y="157"/>
                  </a:lnTo>
                  <a:lnTo>
                    <a:pt x="65" y="180"/>
                  </a:lnTo>
                  <a:lnTo>
                    <a:pt x="53" y="215"/>
                  </a:lnTo>
                  <a:lnTo>
                    <a:pt x="34" y="215"/>
                  </a:lnTo>
                  <a:lnTo>
                    <a:pt x="17" y="203"/>
                  </a:lnTo>
                  <a:lnTo>
                    <a:pt x="11" y="169"/>
                  </a:lnTo>
                  <a:lnTo>
                    <a:pt x="5" y="125"/>
                  </a:lnTo>
                  <a:lnTo>
                    <a:pt x="0" y="78"/>
                  </a:lnTo>
                  <a:lnTo>
                    <a:pt x="0" y="3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01" name="Freeform 1569"/>
            <p:cNvSpPr>
              <a:spLocks/>
            </p:cNvSpPr>
            <p:nvPr/>
          </p:nvSpPr>
          <p:spPr bwMode="auto">
            <a:xfrm rot="1849084">
              <a:off x="2290" y="1434"/>
              <a:ext cx="65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14" y="23"/>
                </a:cxn>
                <a:cxn ang="0">
                  <a:pos x="31" y="58"/>
                </a:cxn>
                <a:cxn ang="0">
                  <a:pos x="48" y="90"/>
                </a:cxn>
                <a:cxn ang="0">
                  <a:pos x="60" y="123"/>
                </a:cxn>
                <a:cxn ang="0">
                  <a:pos x="65" y="158"/>
                </a:cxn>
                <a:cxn ang="0">
                  <a:pos x="65" y="192"/>
                </a:cxn>
                <a:cxn ang="0">
                  <a:pos x="54" y="215"/>
                </a:cxn>
                <a:cxn ang="0">
                  <a:pos x="37" y="225"/>
                </a:cxn>
                <a:cxn ang="0">
                  <a:pos x="19" y="202"/>
                </a:cxn>
                <a:cxn ang="0">
                  <a:pos x="14" y="169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6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65" h="225">
                  <a:moveTo>
                    <a:pt x="0" y="0"/>
                  </a:moveTo>
                  <a:lnTo>
                    <a:pt x="6" y="12"/>
                  </a:lnTo>
                  <a:lnTo>
                    <a:pt x="14" y="23"/>
                  </a:lnTo>
                  <a:lnTo>
                    <a:pt x="31" y="58"/>
                  </a:lnTo>
                  <a:lnTo>
                    <a:pt x="48" y="90"/>
                  </a:lnTo>
                  <a:lnTo>
                    <a:pt x="60" y="123"/>
                  </a:lnTo>
                  <a:lnTo>
                    <a:pt x="65" y="158"/>
                  </a:lnTo>
                  <a:lnTo>
                    <a:pt x="65" y="192"/>
                  </a:lnTo>
                  <a:lnTo>
                    <a:pt x="54" y="215"/>
                  </a:lnTo>
                  <a:lnTo>
                    <a:pt x="37" y="225"/>
                  </a:lnTo>
                  <a:lnTo>
                    <a:pt x="19" y="202"/>
                  </a:lnTo>
                  <a:lnTo>
                    <a:pt x="14" y="169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02" name="Freeform 1570"/>
            <p:cNvSpPr>
              <a:spLocks/>
            </p:cNvSpPr>
            <p:nvPr/>
          </p:nvSpPr>
          <p:spPr bwMode="auto">
            <a:xfrm rot="1849084">
              <a:off x="1474" y="1253"/>
              <a:ext cx="72" cy="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1"/>
                </a:cxn>
                <a:cxn ang="0">
                  <a:pos x="17" y="23"/>
                </a:cxn>
                <a:cxn ang="0">
                  <a:pos x="36" y="55"/>
                </a:cxn>
                <a:cxn ang="0">
                  <a:pos x="48" y="90"/>
                </a:cxn>
                <a:cxn ang="0">
                  <a:pos x="67" y="124"/>
                </a:cxn>
                <a:cxn ang="0">
                  <a:pos x="72" y="157"/>
                </a:cxn>
                <a:cxn ang="0">
                  <a:pos x="72" y="190"/>
                </a:cxn>
                <a:cxn ang="0">
                  <a:pos x="53" y="213"/>
                </a:cxn>
                <a:cxn ang="0">
                  <a:pos x="36" y="224"/>
                </a:cxn>
                <a:cxn ang="0">
                  <a:pos x="24" y="203"/>
                </a:cxn>
                <a:cxn ang="0">
                  <a:pos x="11" y="169"/>
                </a:cxn>
                <a:cxn ang="0">
                  <a:pos x="5" y="124"/>
                </a:cxn>
                <a:cxn ang="0">
                  <a:pos x="0" y="78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2" h="224">
                  <a:moveTo>
                    <a:pt x="0" y="0"/>
                  </a:moveTo>
                  <a:lnTo>
                    <a:pt x="5" y="11"/>
                  </a:lnTo>
                  <a:lnTo>
                    <a:pt x="17" y="23"/>
                  </a:lnTo>
                  <a:lnTo>
                    <a:pt x="36" y="55"/>
                  </a:lnTo>
                  <a:lnTo>
                    <a:pt x="48" y="90"/>
                  </a:lnTo>
                  <a:lnTo>
                    <a:pt x="67" y="124"/>
                  </a:lnTo>
                  <a:lnTo>
                    <a:pt x="72" y="157"/>
                  </a:lnTo>
                  <a:lnTo>
                    <a:pt x="72" y="190"/>
                  </a:lnTo>
                  <a:lnTo>
                    <a:pt x="53" y="213"/>
                  </a:lnTo>
                  <a:lnTo>
                    <a:pt x="36" y="224"/>
                  </a:lnTo>
                  <a:lnTo>
                    <a:pt x="24" y="203"/>
                  </a:lnTo>
                  <a:lnTo>
                    <a:pt x="11" y="169"/>
                  </a:lnTo>
                  <a:lnTo>
                    <a:pt x="5" y="124"/>
                  </a:lnTo>
                  <a:lnTo>
                    <a:pt x="0" y="78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03" name="Freeform 1571"/>
            <p:cNvSpPr>
              <a:spLocks/>
            </p:cNvSpPr>
            <p:nvPr/>
          </p:nvSpPr>
          <p:spPr bwMode="auto">
            <a:xfrm rot="1849084">
              <a:off x="2154" y="2568"/>
              <a:ext cx="85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6" y="11"/>
                </a:cxn>
                <a:cxn ang="0">
                  <a:pos x="12" y="11"/>
                </a:cxn>
                <a:cxn ang="0">
                  <a:pos x="23" y="23"/>
                </a:cxn>
                <a:cxn ang="0">
                  <a:pos x="29" y="33"/>
                </a:cxn>
                <a:cxn ang="0">
                  <a:pos x="43" y="56"/>
                </a:cxn>
                <a:cxn ang="0">
                  <a:pos x="48" y="67"/>
                </a:cxn>
                <a:cxn ang="0">
                  <a:pos x="60" y="79"/>
                </a:cxn>
                <a:cxn ang="0">
                  <a:pos x="66" y="102"/>
                </a:cxn>
                <a:cxn ang="0">
                  <a:pos x="71" y="111"/>
                </a:cxn>
                <a:cxn ang="0">
                  <a:pos x="77" y="134"/>
                </a:cxn>
                <a:cxn ang="0">
                  <a:pos x="85" y="157"/>
                </a:cxn>
                <a:cxn ang="0">
                  <a:pos x="85" y="169"/>
                </a:cxn>
                <a:cxn ang="0">
                  <a:pos x="77" y="190"/>
                </a:cxn>
                <a:cxn ang="0">
                  <a:pos x="71" y="202"/>
                </a:cxn>
                <a:cxn ang="0">
                  <a:pos x="54" y="213"/>
                </a:cxn>
                <a:cxn ang="0">
                  <a:pos x="35" y="225"/>
                </a:cxn>
                <a:cxn ang="0">
                  <a:pos x="23" y="202"/>
                </a:cxn>
                <a:cxn ang="0">
                  <a:pos x="12" y="169"/>
                </a:cxn>
                <a:cxn ang="0">
                  <a:pos x="6" y="123"/>
                </a:cxn>
                <a:cxn ang="0">
                  <a:pos x="6" y="79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5" h="225">
                  <a:moveTo>
                    <a:pt x="0" y="0"/>
                  </a:moveTo>
                  <a:lnTo>
                    <a:pt x="6" y="0"/>
                  </a:lnTo>
                  <a:lnTo>
                    <a:pt x="6" y="11"/>
                  </a:lnTo>
                  <a:lnTo>
                    <a:pt x="12" y="11"/>
                  </a:lnTo>
                  <a:lnTo>
                    <a:pt x="23" y="23"/>
                  </a:lnTo>
                  <a:lnTo>
                    <a:pt x="29" y="33"/>
                  </a:lnTo>
                  <a:lnTo>
                    <a:pt x="43" y="56"/>
                  </a:lnTo>
                  <a:lnTo>
                    <a:pt x="48" y="67"/>
                  </a:lnTo>
                  <a:lnTo>
                    <a:pt x="60" y="79"/>
                  </a:lnTo>
                  <a:lnTo>
                    <a:pt x="66" y="102"/>
                  </a:lnTo>
                  <a:lnTo>
                    <a:pt x="71" y="111"/>
                  </a:lnTo>
                  <a:lnTo>
                    <a:pt x="77" y="134"/>
                  </a:lnTo>
                  <a:lnTo>
                    <a:pt x="85" y="157"/>
                  </a:lnTo>
                  <a:lnTo>
                    <a:pt x="85" y="169"/>
                  </a:lnTo>
                  <a:lnTo>
                    <a:pt x="77" y="190"/>
                  </a:lnTo>
                  <a:lnTo>
                    <a:pt x="71" y="202"/>
                  </a:lnTo>
                  <a:lnTo>
                    <a:pt x="54" y="213"/>
                  </a:lnTo>
                  <a:lnTo>
                    <a:pt x="35" y="225"/>
                  </a:lnTo>
                  <a:lnTo>
                    <a:pt x="23" y="202"/>
                  </a:lnTo>
                  <a:lnTo>
                    <a:pt x="12" y="169"/>
                  </a:lnTo>
                  <a:lnTo>
                    <a:pt x="6" y="123"/>
                  </a:lnTo>
                  <a:lnTo>
                    <a:pt x="6" y="79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04" name="Freeform 1572"/>
            <p:cNvSpPr>
              <a:spLocks/>
            </p:cNvSpPr>
            <p:nvPr/>
          </p:nvSpPr>
          <p:spPr bwMode="auto">
            <a:xfrm rot="1849084">
              <a:off x="2744" y="1298"/>
              <a:ext cx="71" cy="2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1"/>
                </a:cxn>
                <a:cxn ang="0">
                  <a:pos x="17" y="23"/>
                </a:cxn>
                <a:cxn ang="0">
                  <a:pos x="36" y="57"/>
                </a:cxn>
                <a:cxn ang="0">
                  <a:pos x="48" y="90"/>
                </a:cxn>
                <a:cxn ang="0">
                  <a:pos x="65" y="124"/>
                </a:cxn>
                <a:cxn ang="0">
                  <a:pos x="71" y="157"/>
                </a:cxn>
                <a:cxn ang="0">
                  <a:pos x="71" y="192"/>
                </a:cxn>
                <a:cxn ang="0">
                  <a:pos x="54" y="213"/>
                </a:cxn>
                <a:cxn ang="0">
                  <a:pos x="36" y="226"/>
                </a:cxn>
                <a:cxn ang="0">
                  <a:pos x="23" y="203"/>
                </a:cxn>
                <a:cxn ang="0">
                  <a:pos x="12" y="169"/>
                </a:cxn>
                <a:cxn ang="0">
                  <a:pos x="6" y="124"/>
                </a:cxn>
                <a:cxn ang="0">
                  <a:pos x="6" y="78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1" h="226">
                  <a:moveTo>
                    <a:pt x="0" y="0"/>
                  </a:moveTo>
                  <a:lnTo>
                    <a:pt x="6" y="11"/>
                  </a:lnTo>
                  <a:lnTo>
                    <a:pt x="17" y="23"/>
                  </a:lnTo>
                  <a:lnTo>
                    <a:pt x="36" y="57"/>
                  </a:lnTo>
                  <a:lnTo>
                    <a:pt x="48" y="90"/>
                  </a:lnTo>
                  <a:lnTo>
                    <a:pt x="65" y="124"/>
                  </a:lnTo>
                  <a:lnTo>
                    <a:pt x="71" y="157"/>
                  </a:lnTo>
                  <a:lnTo>
                    <a:pt x="71" y="192"/>
                  </a:lnTo>
                  <a:lnTo>
                    <a:pt x="54" y="213"/>
                  </a:lnTo>
                  <a:lnTo>
                    <a:pt x="36" y="226"/>
                  </a:lnTo>
                  <a:lnTo>
                    <a:pt x="23" y="203"/>
                  </a:lnTo>
                  <a:lnTo>
                    <a:pt x="12" y="169"/>
                  </a:lnTo>
                  <a:lnTo>
                    <a:pt x="6" y="124"/>
                  </a:lnTo>
                  <a:lnTo>
                    <a:pt x="6" y="78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05" name="Freeform 1573"/>
            <p:cNvSpPr>
              <a:spLocks/>
            </p:cNvSpPr>
            <p:nvPr/>
          </p:nvSpPr>
          <p:spPr bwMode="auto">
            <a:xfrm rot="1849084">
              <a:off x="2109" y="2840"/>
              <a:ext cx="73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8" y="23"/>
                </a:cxn>
                <a:cxn ang="0">
                  <a:pos x="37" y="57"/>
                </a:cxn>
                <a:cxn ang="0">
                  <a:pos x="54" y="78"/>
                </a:cxn>
                <a:cxn ang="0">
                  <a:pos x="67" y="123"/>
                </a:cxn>
                <a:cxn ang="0">
                  <a:pos x="73" y="157"/>
                </a:cxn>
                <a:cxn ang="0">
                  <a:pos x="73" y="192"/>
                </a:cxn>
                <a:cxn ang="0">
                  <a:pos x="60" y="213"/>
                </a:cxn>
                <a:cxn ang="0">
                  <a:pos x="37" y="213"/>
                </a:cxn>
                <a:cxn ang="0">
                  <a:pos x="25" y="201"/>
                </a:cxn>
                <a:cxn ang="0">
                  <a:pos x="12" y="169"/>
                </a:cxn>
                <a:cxn ang="0">
                  <a:pos x="6" y="123"/>
                </a:cxn>
                <a:cxn ang="0">
                  <a:pos x="6" y="78"/>
                </a:cxn>
                <a:cxn ang="0">
                  <a:pos x="0" y="34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3" h="213">
                  <a:moveTo>
                    <a:pt x="0" y="0"/>
                  </a:moveTo>
                  <a:lnTo>
                    <a:pt x="6" y="0"/>
                  </a:lnTo>
                  <a:lnTo>
                    <a:pt x="18" y="23"/>
                  </a:lnTo>
                  <a:lnTo>
                    <a:pt x="37" y="57"/>
                  </a:lnTo>
                  <a:lnTo>
                    <a:pt x="54" y="78"/>
                  </a:lnTo>
                  <a:lnTo>
                    <a:pt x="67" y="123"/>
                  </a:lnTo>
                  <a:lnTo>
                    <a:pt x="73" y="157"/>
                  </a:lnTo>
                  <a:lnTo>
                    <a:pt x="73" y="192"/>
                  </a:lnTo>
                  <a:lnTo>
                    <a:pt x="60" y="213"/>
                  </a:lnTo>
                  <a:lnTo>
                    <a:pt x="37" y="213"/>
                  </a:lnTo>
                  <a:lnTo>
                    <a:pt x="25" y="201"/>
                  </a:lnTo>
                  <a:lnTo>
                    <a:pt x="12" y="169"/>
                  </a:lnTo>
                  <a:lnTo>
                    <a:pt x="6" y="123"/>
                  </a:lnTo>
                  <a:lnTo>
                    <a:pt x="6" y="78"/>
                  </a:lnTo>
                  <a:lnTo>
                    <a:pt x="0" y="3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06" name="Freeform 1574"/>
            <p:cNvSpPr>
              <a:spLocks/>
            </p:cNvSpPr>
            <p:nvPr/>
          </p:nvSpPr>
          <p:spPr bwMode="auto">
            <a:xfrm rot="1849084">
              <a:off x="1338" y="1480"/>
              <a:ext cx="71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1"/>
                </a:cxn>
                <a:cxn ang="0">
                  <a:pos x="17" y="23"/>
                </a:cxn>
                <a:cxn ang="0">
                  <a:pos x="37" y="56"/>
                </a:cxn>
                <a:cxn ang="0">
                  <a:pos x="48" y="88"/>
                </a:cxn>
                <a:cxn ang="0">
                  <a:pos x="65" y="123"/>
                </a:cxn>
                <a:cxn ang="0">
                  <a:pos x="71" y="157"/>
                </a:cxn>
                <a:cxn ang="0">
                  <a:pos x="71" y="190"/>
                </a:cxn>
                <a:cxn ang="0">
                  <a:pos x="54" y="213"/>
                </a:cxn>
                <a:cxn ang="0">
                  <a:pos x="37" y="213"/>
                </a:cxn>
                <a:cxn ang="0">
                  <a:pos x="23" y="202"/>
                </a:cxn>
                <a:cxn ang="0">
                  <a:pos x="12" y="167"/>
                </a:cxn>
                <a:cxn ang="0">
                  <a:pos x="6" y="123"/>
                </a:cxn>
                <a:cxn ang="0">
                  <a:pos x="6" y="79"/>
                </a:cxn>
                <a:cxn ang="0">
                  <a:pos x="0" y="44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1" h="213">
                  <a:moveTo>
                    <a:pt x="0" y="0"/>
                  </a:moveTo>
                  <a:lnTo>
                    <a:pt x="6" y="11"/>
                  </a:lnTo>
                  <a:lnTo>
                    <a:pt x="17" y="23"/>
                  </a:lnTo>
                  <a:lnTo>
                    <a:pt x="37" y="56"/>
                  </a:lnTo>
                  <a:lnTo>
                    <a:pt x="48" y="88"/>
                  </a:lnTo>
                  <a:lnTo>
                    <a:pt x="65" y="123"/>
                  </a:lnTo>
                  <a:lnTo>
                    <a:pt x="71" y="157"/>
                  </a:lnTo>
                  <a:lnTo>
                    <a:pt x="71" y="190"/>
                  </a:lnTo>
                  <a:lnTo>
                    <a:pt x="54" y="213"/>
                  </a:lnTo>
                  <a:lnTo>
                    <a:pt x="37" y="213"/>
                  </a:lnTo>
                  <a:lnTo>
                    <a:pt x="23" y="202"/>
                  </a:lnTo>
                  <a:lnTo>
                    <a:pt x="12" y="167"/>
                  </a:lnTo>
                  <a:lnTo>
                    <a:pt x="6" y="123"/>
                  </a:lnTo>
                  <a:lnTo>
                    <a:pt x="6" y="79"/>
                  </a:lnTo>
                  <a:lnTo>
                    <a:pt x="0" y="4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07" name="Freeform 1575"/>
            <p:cNvSpPr>
              <a:spLocks/>
            </p:cNvSpPr>
            <p:nvPr/>
          </p:nvSpPr>
          <p:spPr bwMode="auto">
            <a:xfrm rot="1849084">
              <a:off x="1565" y="2205"/>
              <a:ext cx="73" cy="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9" y="11"/>
                </a:cxn>
                <a:cxn ang="0">
                  <a:pos x="31" y="23"/>
                </a:cxn>
                <a:cxn ang="0">
                  <a:pos x="48" y="42"/>
                </a:cxn>
                <a:cxn ang="0">
                  <a:pos x="67" y="59"/>
                </a:cxn>
                <a:cxn ang="0">
                  <a:pos x="73" y="76"/>
                </a:cxn>
                <a:cxn ang="0">
                  <a:pos x="73" y="96"/>
                </a:cxn>
                <a:cxn ang="0">
                  <a:pos x="54" y="107"/>
                </a:cxn>
                <a:cxn ang="0">
                  <a:pos x="36" y="113"/>
                </a:cxn>
                <a:cxn ang="0">
                  <a:pos x="25" y="101"/>
                </a:cxn>
                <a:cxn ang="0">
                  <a:pos x="12" y="82"/>
                </a:cxn>
                <a:cxn ang="0">
                  <a:pos x="6" y="65"/>
                </a:cxn>
                <a:cxn ang="0">
                  <a:pos x="0" y="42"/>
                </a:cxn>
                <a:cxn ang="0">
                  <a:pos x="0" y="17"/>
                </a:cxn>
                <a:cxn ang="0">
                  <a:pos x="0" y="0"/>
                </a:cxn>
              </a:cxnLst>
              <a:rect l="0" t="0" r="r" b="b"/>
              <a:pathLst>
                <a:path w="73" h="113">
                  <a:moveTo>
                    <a:pt x="0" y="0"/>
                  </a:moveTo>
                  <a:lnTo>
                    <a:pt x="6" y="0"/>
                  </a:lnTo>
                  <a:lnTo>
                    <a:pt x="19" y="11"/>
                  </a:lnTo>
                  <a:lnTo>
                    <a:pt x="31" y="23"/>
                  </a:lnTo>
                  <a:lnTo>
                    <a:pt x="48" y="42"/>
                  </a:lnTo>
                  <a:lnTo>
                    <a:pt x="67" y="59"/>
                  </a:lnTo>
                  <a:lnTo>
                    <a:pt x="73" y="76"/>
                  </a:lnTo>
                  <a:lnTo>
                    <a:pt x="73" y="96"/>
                  </a:lnTo>
                  <a:lnTo>
                    <a:pt x="54" y="107"/>
                  </a:lnTo>
                  <a:lnTo>
                    <a:pt x="36" y="113"/>
                  </a:lnTo>
                  <a:lnTo>
                    <a:pt x="25" y="101"/>
                  </a:lnTo>
                  <a:lnTo>
                    <a:pt x="12" y="82"/>
                  </a:lnTo>
                  <a:lnTo>
                    <a:pt x="6" y="65"/>
                  </a:lnTo>
                  <a:lnTo>
                    <a:pt x="0" y="42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08" name="Freeform 1576"/>
            <p:cNvSpPr>
              <a:spLocks/>
            </p:cNvSpPr>
            <p:nvPr/>
          </p:nvSpPr>
          <p:spPr bwMode="auto">
            <a:xfrm rot="1849084">
              <a:off x="2608" y="1616"/>
              <a:ext cx="67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"/>
                </a:cxn>
                <a:cxn ang="0">
                  <a:pos x="11" y="23"/>
                </a:cxn>
                <a:cxn ang="0">
                  <a:pos x="30" y="56"/>
                </a:cxn>
                <a:cxn ang="0">
                  <a:pos x="48" y="90"/>
                </a:cxn>
                <a:cxn ang="0">
                  <a:pos x="59" y="123"/>
                </a:cxn>
                <a:cxn ang="0">
                  <a:pos x="67" y="157"/>
                </a:cxn>
                <a:cxn ang="0">
                  <a:pos x="67" y="190"/>
                </a:cxn>
                <a:cxn ang="0">
                  <a:pos x="53" y="213"/>
                </a:cxn>
                <a:cxn ang="0">
                  <a:pos x="36" y="225"/>
                </a:cxn>
                <a:cxn ang="0">
                  <a:pos x="17" y="201"/>
                </a:cxn>
                <a:cxn ang="0">
                  <a:pos x="11" y="167"/>
                </a:cxn>
                <a:cxn ang="0">
                  <a:pos x="5" y="123"/>
                </a:cxn>
                <a:cxn ang="0">
                  <a:pos x="0" y="79"/>
                </a:cxn>
                <a:cxn ang="0">
                  <a:pos x="0" y="44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67" h="225">
                  <a:moveTo>
                    <a:pt x="0" y="0"/>
                  </a:moveTo>
                  <a:lnTo>
                    <a:pt x="0" y="11"/>
                  </a:lnTo>
                  <a:lnTo>
                    <a:pt x="11" y="23"/>
                  </a:lnTo>
                  <a:lnTo>
                    <a:pt x="30" y="56"/>
                  </a:lnTo>
                  <a:lnTo>
                    <a:pt x="48" y="90"/>
                  </a:lnTo>
                  <a:lnTo>
                    <a:pt x="59" y="123"/>
                  </a:lnTo>
                  <a:lnTo>
                    <a:pt x="67" y="157"/>
                  </a:lnTo>
                  <a:lnTo>
                    <a:pt x="67" y="190"/>
                  </a:lnTo>
                  <a:lnTo>
                    <a:pt x="53" y="213"/>
                  </a:lnTo>
                  <a:lnTo>
                    <a:pt x="36" y="225"/>
                  </a:lnTo>
                  <a:lnTo>
                    <a:pt x="17" y="201"/>
                  </a:lnTo>
                  <a:lnTo>
                    <a:pt x="11" y="167"/>
                  </a:lnTo>
                  <a:lnTo>
                    <a:pt x="5" y="123"/>
                  </a:lnTo>
                  <a:lnTo>
                    <a:pt x="0" y="79"/>
                  </a:lnTo>
                  <a:lnTo>
                    <a:pt x="0" y="4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09" name="Freeform 1577"/>
            <p:cNvSpPr>
              <a:spLocks/>
            </p:cNvSpPr>
            <p:nvPr/>
          </p:nvSpPr>
          <p:spPr bwMode="auto">
            <a:xfrm rot="1849084">
              <a:off x="1655" y="1661"/>
              <a:ext cx="72" cy="1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9" y="12"/>
                </a:cxn>
                <a:cxn ang="0">
                  <a:pos x="36" y="31"/>
                </a:cxn>
                <a:cxn ang="0">
                  <a:pos x="55" y="48"/>
                </a:cxn>
                <a:cxn ang="0">
                  <a:pos x="67" y="65"/>
                </a:cxn>
                <a:cxn ang="0">
                  <a:pos x="72" y="85"/>
                </a:cxn>
                <a:cxn ang="0">
                  <a:pos x="72" y="102"/>
                </a:cxn>
                <a:cxn ang="0">
                  <a:pos x="61" y="113"/>
                </a:cxn>
                <a:cxn ang="0">
                  <a:pos x="36" y="119"/>
                </a:cxn>
                <a:cxn ang="0">
                  <a:pos x="24" y="108"/>
                </a:cxn>
                <a:cxn ang="0">
                  <a:pos x="19" y="90"/>
                </a:cxn>
                <a:cxn ang="0">
                  <a:pos x="5" y="65"/>
                </a:cxn>
                <a:cxn ang="0">
                  <a:pos x="5" y="42"/>
                </a:cxn>
                <a:cxn ang="0">
                  <a:pos x="5" y="23"/>
                </a:cxn>
                <a:cxn ang="0">
                  <a:pos x="0" y="6"/>
                </a:cxn>
                <a:cxn ang="0">
                  <a:pos x="0" y="0"/>
                </a:cxn>
              </a:cxnLst>
              <a:rect l="0" t="0" r="r" b="b"/>
              <a:pathLst>
                <a:path w="72" h="119">
                  <a:moveTo>
                    <a:pt x="0" y="0"/>
                  </a:moveTo>
                  <a:lnTo>
                    <a:pt x="5" y="6"/>
                  </a:lnTo>
                  <a:lnTo>
                    <a:pt x="19" y="12"/>
                  </a:lnTo>
                  <a:lnTo>
                    <a:pt x="36" y="31"/>
                  </a:lnTo>
                  <a:lnTo>
                    <a:pt x="55" y="48"/>
                  </a:lnTo>
                  <a:lnTo>
                    <a:pt x="67" y="65"/>
                  </a:lnTo>
                  <a:lnTo>
                    <a:pt x="72" y="85"/>
                  </a:lnTo>
                  <a:lnTo>
                    <a:pt x="72" y="102"/>
                  </a:lnTo>
                  <a:lnTo>
                    <a:pt x="61" y="113"/>
                  </a:lnTo>
                  <a:lnTo>
                    <a:pt x="36" y="119"/>
                  </a:lnTo>
                  <a:lnTo>
                    <a:pt x="24" y="108"/>
                  </a:lnTo>
                  <a:lnTo>
                    <a:pt x="19" y="90"/>
                  </a:lnTo>
                  <a:lnTo>
                    <a:pt x="5" y="65"/>
                  </a:lnTo>
                  <a:lnTo>
                    <a:pt x="5" y="42"/>
                  </a:lnTo>
                  <a:lnTo>
                    <a:pt x="5" y="23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10" name="Freeform 1578"/>
            <p:cNvSpPr>
              <a:spLocks/>
            </p:cNvSpPr>
            <p:nvPr/>
          </p:nvSpPr>
          <p:spPr bwMode="auto">
            <a:xfrm rot="1849084">
              <a:off x="1655" y="2523"/>
              <a:ext cx="72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9"/>
                </a:cxn>
                <a:cxn ang="0">
                  <a:pos x="17" y="21"/>
                </a:cxn>
                <a:cxn ang="0">
                  <a:pos x="36" y="55"/>
                </a:cxn>
                <a:cxn ang="0">
                  <a:pos x="53" y="88"/>
                </a:cxn>
                <a:cxn ang="0">
                  <a:pos x="65" y="123"/>
                </a:cxn>
                <a:cxn ang="0">
                  <a:pos x="72" y="155"/>
                </a:cxn>
                <a:cxn ang="0">
                  <a:pos x="72" y="190"/>
                </a:cxn>
                <a:cxn ang="0">
                  <a:pos x="59" y="213"/>
                </a:cxn>
                <a:cxn ang="0">
                  <a:pos x="36" y="213"/>
                </a:cxn>
                <a:cxn ang="0">
                  <a:pos x="23" y="201"/>
                </a:cxn>
                <a:cxn ang="0">
                  <a:pos x="11" y="167"/>
                </a:cxn>
                <a:cxn ang="0">
                  <a:pos x="5" y="123"/>
                </a:cxn>
                <a:cxn ang="0">
                  <a:pos x="5" y="78"/>
                </a:cxn>
                <a:cxn ang="0">
                  <a:pos x="5" y="44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r" b="b"/>
              <a:pathLst>
                <a:path w="72" h="213">
                  <a:moveTo>
                    <a:pt x="0" y="0"/>
                  </a:moveTo>
                  <a:lnTo>
                    <a:pt x="5" y="9"/>
                  </a:lnTo>
                  <a:lnTo>
                    <a:pt x="17" y="21"/>
                  </a:lnTo>
                  <a:lnTo>
                    <a:pt x="36" y="55"/>
                  </a:lnTo>
                  <a:lnTo>
                    <a:pt x="53" y="88"/>
                  </a:lnTo>
                  <a:lnTo>
                    <a:pt x="65" y="123"/>
                  </a:lnTo>
                  <a:lnTo>
                    <a:pt x="72" y="155"/>
                  </a:lnTo>
                  <a:lnTo>
                    <a:pt x="72" y="190"/>
                  </a:lnTo>
                  <a:lnTo>
                    <a:pt x="59" y="213"/>
                  </a:lnTo>
                  <a:lnTo>
                    <a:pt x="36" y="213"/>
                  </a:lnTo>
                  <a:lnTo>
                    <a:pt x="23" y="201"/>
                  </a:lnTo>
                  <a:lnTo>
                    <a:pt x="11" y="167"/>
                  </a:lnTo>
                  <a:lnTo>
                    <a:pt x="5" y="123"/>
                  </a:lnTo>
                  <a:lnTo>
                    <a:pt x="5" y="78"/>
                  </a:lnTo>
                  <a:lnTo>
                    <a:pt x="5" y="4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11" name="Freeform 1579"/>
            <p:cNvSpPr>
              <a:spLocks/>
            </p:cNvSpPr>
            <p:nvPr/>
          </p:nvSpPr>
          <p:spPr bwMode="auto">
            <a:xfrm rot="1849084">
              <a:off x="1791" y="2659"/>
              <a:ext cx="71" cy="2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17" y="23"/>
                </a:cxn>
                <a:cxn ang="0">
                  <a:pos x="28" y="45"/>
                </a:cxn>
                <a:cxn ang="0">
                  <a:pos x="48" y="79"/>
                </a:cxn>
                <a:cxn ang="0">
                  <a:pos x="65" y="123"/>
                </a:cxn>
                <a:cxn ang="0">
                  <a:pos x="71" y="158"/>
                </a:cxn>
                <a:cxn ang="0">
                  <a:pos x="71" y="179"/>
                </a:cxn>
                <a:cxn ang="0">
                  <a:pos x="53" y="214"/>
                </a:cxn>
                <a:cxn ang="0">
                  <a:pos x="36" y="214"/>
                </a:cxn>
                <a:cxn ang="0">
                  <a:pos x="23" y="202"/>
                </a:cxn>
                <a:cxn ang="0">
                  <a:pos x="11" y="167"/>
                </a:cxn>
                <a:cxn ang="0">
                  <a:pos x="5" y="123"/>
                </a:cxn>
                <a:cxn ang="0">
                  <a:pos x="0" y="79"/>
                </a:cxn>
                <a:cxn ang="0">
                  <a:pos x="0" y="33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1" h="214">
                  <a:moveTo>
                    <a:pt x="0" y="0"/>
                  </a:moveTo>
                  <a:lnTo>
                    <a:pt x="5" y="0"/>
                  </a:lnTo>
                  <a:lnTo>
                    <a:pt x="17" y="23"/>
                  </a:lnTo>
                  <a:lnTo>
                    <a:pt x="28" y="45"/>
                  </a:lnTo>
                  <a:lnTo>
                    <a:pt x="48" y="79"/>
                  </a:lnTo>
                  <a:lnTo>
                    <a:pt x="65" y="123"/>
                  </a:lnTo>
                  <a:lnTo>
                    <a:pt x="71" y="158"/>
                  </a:lnTo>
                  <a:lnTo>
                    <a:pt x="71" y="179"/>
                  </a:lnTo>
                  <a:lnTo>
                    <a:pt x="53" y="214"/>
                  </a:lnTo>
                  <a:lnTo>
                    <a:pt x="36" y="214"/>
                  </a:lnTo>
                  <a:lnTo>
                    <a:pt x="23" y="202"/>
                  </a:lnTo>
                  <a:lnTo>
                    <a:pt x="11" y="167"/>
                  </a:lnTo>
                  <a:lnTo>
                    <a:pt x="5" y="123"/>
                  </a:lnTo>
                  <a:lnTo>
                    <a:pt x="0" y="79"/>
                  </a:lnTo>
                  <a:lnTo>
                    <a:pt x="0" y="33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12" name="Freeform 1580"/>
            <p:cNvSpPr>
              <a:spLocks/>
            </p:cNvSpPr>
            <p:nvPr/>
          </p:nvSpPr>
          <p:spPr bwMode="auto">
            <a:xfrm rot="1849084">
              <a:off x="2562" y="1389"/>
              <a:ext cx="71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17" y="23"/>
                </a:cxn>
                <a:cxn ang="0">
                  <a:pos x="36" y="58"/>
                </a:cxn>
                <a:cxn ang="0">
                  <a:pos x="48" y="90"/>
                </a:cxn>
                <a:cxn ang="0">
                  <a:pos x="65" y="123"/>
                </a:cxn>
                <a:cxn ang="0">
                  <a:pos x="71" y="158"/>
                </a:cxn>
                <a:cxn ang="0">
                  <a:pos x="71" y="192"/>
                </a:cxn>
                <a:cxn ang="0">
                  <a:pos x="54" y="215"/>
                </a:cxn>
                <a:cxn ang="0">
                  <a:pos x="36" y="225"/>
                </a:cxn>
                <a:cxn ang="0">
                  <a:pos x="23" y="202"/>
                </a:cxn>
                <a:cxn ang="0">
                  <a:pos x="11" y="169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6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1" h="225">
                  <a:moveTo>
                    <a:pt x="0" y="0"/>
                  </a:moveTo>
                  <a:lnTo>
                    <a:pt x="6" y="12"/>
                  </a:lnTo>
                  <a:lnTo>
                    <a:pt x="17" y="23"/>
                  </a:lnTo>
                  <a:lnTo>
                    <a:pt x="36" y="58"/>
                  </a:lnTo>
                  <a:lnTo>
                    <a:pt x="48" y="90"/>
                  </a:lnTo>
                  <a:lnTo>
                    <a:pt x="65" y="123"/>
                  </a:lnTo>
                  <a:lnTo>
                    <a:pt x="71" y="158"/>
                  </a:lnTo>
                  <a:lnTo>
                    <a:pt x="71" y="192"/>
                  </a:lnTo>
                  <a:lnTo>
                    <a:pt x="54" y="215"/>
                  </a:lnTo>
                  <a:lnTo>
                    <a:pt x="36" y="225"/>
                  </a:lnTo>
                  <a:lnTo>
                    <a:pt x="23" y="202"/>
                  </a:lnTo>
                  <a:lnTo>
                    <a:pt x="11" y="169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13" name="Freeform 1581"/>
            <p:cNvSpPr>
              <a:spLocks/>
            </p:cNvSpPr>
            <p:nvPr/>
          </p:nvSpPr>
          <p:spPr bwMode="auto">
            <a:xfrm rot="1849084">
              <a:off x="1383" y="2160"/>
              <a:ext cx="73" cy="2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1"/>
                </a:cxn>
                <a:cxn ang="0">
                  <a:pos x="19" y="34"/>
                </a:cxn>
                <a:cxn ang="0">
                  <a:pos x="36" y="57"/>
                </a:cxn>
                <a:cxn ang="0">
                  <a:pos x="48" y="90"/>
                </a:cxn>
                <a:cxn ang="0">
                  <a:pos x="67" y="125"/>
                </a:cxn>
                <a:cxn ang="0">
                  <a:pos x="73" y="157"/>
                </a:cxn>
                <a:cxn ang="0">
                  <a:pos x="73" y="192"/>
                </a:cxn>
                <a:cxn ang="0">
                  <a:pos x="54" y="213"/>
                </a:cxn>
                <a:cxn ang="0">
                  <a:pos x="36" y="226"/>
                </a:cxn>
                <a:cxn ang="0">
                  <a:pos x="25" y="203"/>
                </a:cxn>
                <a:cxn ang="0">
                  <a:pos x="13" y="169"/>
                </a:cxn>
                <a:cxn ang="0">
                  <a:pos x="8" y="125"/>
                </a:cxn>
                <a:cxn ang="0">
                  <a:pos x="8" y="90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3" h="226">
                  <a:moveTo>
                    <a:pt x="0" y="0"/>
                  </a:moveTo>
                  <a:lnTo>
                    <a:pt x="8" y="11"/>
                  </a:lnTo>
                  <a:lnTo>
                    <a:pt x="19" y="34"/>
                  </a:lnTo>
                  <a:lnTo>
                    <a:pt x="36" y="57"/>
                  </a:lnTo>
                  <a:lnTo>
                    <a:pt x="48" y="90"/>
                  </a:lnTo>
                  <a:lnTo>
                    <a:pt x="67" y="125"/>
                  </a:lnTo>
                  <a:lnTo>
                    <a:pt x="73" y="157"/>
                  </a:lnTo>
                  <a:lnTo>
                    <a:pt x="73" y="192"/>
                  </a:lnTo>
                  <a:lnTo>
                    <a:pt x="54" y="213"/>
                  </a:lnTo>
                  <a:lnTo>
                    <a:pt x="36" y="226"/>
                  </a:lnTo>
                  <a:lnTo>
                    <a:pt x="25" y="203"/>
                  </a:lnTo>
                  <a:lnTo>
                    <a:pt x="13" y="169"/>
                  </a:lnTo>
                  <a:lnTo>
                    <a:pt x="8" y="125"/>
                  </a:lnTo>
                  <a:lnTo>
                    <a:pt x="8" y="90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14" name="Freeform 1582"/>
            <p:cNvSpPr>
              <a:spLocks/>
            </p:cNvSpPr>
            <p:nvPr/>
          </p:nvSpPr>
          <p:spPr bwMode="auto">
            <a:xfrm rot="1849084">
              <a:off x="1973" y="1207"/>
              <a:ext cx="73" cy="2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9"/>
                </a:cxn>
                <a:cxn ang="0">
                  <a:pos x="19" y="21"/>
                </a:cxn>
                <a:cxn ang="0">
                  <a:pos x="31" y="55"/>
                </a:cxn>
                <a:cxn ang="0">
                  <a:pos x="48" y="88"/>
                </a:cxn>
                <a:cxn ang="0">
                  <a:pos x="61" y="123"/>
                </a:cxn>
                <a:cxn ang="0">
                  <a:pos x="73" y="157"/>
                </a:cxn>
                <a:cxn ang="0">
                  <a:pos x="67" y="190"/>
                </a:cxn>
                <a:cxn ang="0">
                  <a:pos x="54" y="213"/>
                </a:cxn>
                <a:cxn ang="0">
                  <a:pos x="36" y="223"/>
                </a:cxn>
                <a:cxn ang="0">
                  <a:pos x="19" y="201"/>
                </a:cxn>
                <a:cxn ang="0">
                  <a:pos x="11" y="167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4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r" b="b"/>
              <a:pathLst>
                <a:path w="73" h="223">
                  <a:moveTo>
                    <a:pt x="0" y="0"/>
                  </a:moveTo>
                  <a:lnTo>
                    <a:pt x="6" y="9"/>
                  </a:lnTo>
                  <a:lnTo>
                    <a:pt x="19" y="21"/>
                  </a:lnTo>
                  <a:lnTo>
                    <a:pt x="31" y="55"/>
                  </a:lnTo>
                  <a:lnTo>
                    <a:pt x="48" y="88"/>
                  </a:lnTo>
                  <a:lnTo>
                    <a:pt x="61" y="123"/>
                  </a:lnTo>
                  <a:lnTo>
                    <a:pt x="73" y="157"/>
                  </a:lnTo>
                  <a:lnTo>
                    <a:pt x="67" y="190"/>
                  </a:lnTo>
                  <a:lnTo>
                    <a:pt x="54" y="213"/>
                  </a:lnTo>
                  <a:lnTo>
                    <a:pt x="36" y="223"/>
                  </a:lnTo>
                  <a:lnTo>
                    <a:pt x="19" y="201"/>
                  </a:lnTo>
                  <a:lnTo>
                    <a:pt x="11" y="167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15" name="Freeform 1583"/>
            <p:cNvSpPr>
              <a:spLocks/>
            </p:cNvSpPr>
            <p:nvPr/>
          </p:nvSpPr>
          <p:spPr bwMode="auto">
            <a:xfrm rot="1849084">
              <a:off x="1973" y="2704"/>
              <a:ext cx="73" cy="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19" y="23"/>
                </a:cxn>
                <a:cxn ang="0">
                  <a:pos x="37" y="56"/>
                </a:cxn>
                <a:cxn ang="0">
                  <a:pos x="48" y="91"/>
                </a:cxn>
                <a:cxn ang="0">
                  <a:pos x="65" y="125"/>
                </a:cxn>
                <a:cxn ang="0">
                  <a:pos x="73" y="158"/>
                </a:cxn>
                <a:cxn ang="0">
                  <a:pos x="73" y="192"/>
                </a:cxn>
                <a:cxn ang="0">
                  <a:pos x="54" y="214"/>
                </a:cxn>
                <a:cxn ang="0">
                  <a:pos x="37" y="227"/>
                </a:cxn>
                <a:cxn ang="0">
                  <a:pos x="25" y="204"/>
                </a:cxn>
                <a:cxn ang="0">
                  <a:pos x="14" y="169"/>
                </a:cxn>
                <a:cxn ang="0">
                  <a:pos x="6" y="125"/>
                </a:cxn>
                <a:cxn ang="0">
                  <a:pos x="6" y="79"/>
                </a:cxn>
                <a:cxn ang="0">
                  <a:pos x="0" y="46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3" h="227">
                  <a:moveTo>
                    <a:pt x="0" y="0"/>
                  </a:moveTo>
                  <a:lnTo>
                    <a:pt x="6" y="12"/>
                  </a:lnTo>
                  <a:lnTo>
                    <a:pt x="19" y="23"/>
                  </a:lnTo>
                  <a:lnTo>
                    <a:pt x="37" y="56"/>
                  </a:lnTo>
                  <a:lnTo>
                    <a:pt x="48" y="91"/>
                  </a:lnTo>
                  <a:lnTo>
                    <a:pt x="65" y="125"/>
                  </a:lnTo>
                  <a:lnTo>
                    <a:pt x="73" y="158"/>
                  </a:lnTo>
                  <a:lnTo>
                    <a:pt x="73" y="192"/>
                  </a:lnTo>
                  <a:lnTo>
                    <a:pt x="54" y="214"/>
                  </a:lnTo>
                  <a:lnTo>
                    <a:pt x="37" y="227"/>
                  </a:lnTo>
                  <a:lnTo>
                    <a:pt x="25" y="204"/>
                  </a:lnTo>
                  <a:lnTo>
                    <a:pt x="14" y="169"/>
                  </a:lnTo>
                  <a:lnTo>
                    <a:pt x="6" y="125"/>
                  </a:lnTo>
                  <a:lnTo>
                    <a:pt x="6" y="79"/>
                  </a:lnTo>
                  <a:lnTo>
                    <a:pt x="0" y="4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16" name="Freeform 1584"/>
            <p:cNvSpPr>
              <a:spLocks/>
            </p:cNvSpPr>
            <p:nvPr/>
          </p:nvSpPr>
          <p:spPr bwMode="auto">
            <a:xfrm rot="1849084">
              <a:off x="1202" y="2251"/>
              <a:ext cx="71" cy="2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7" y="23"/>
                </a:cxn>
                <a:cxn ang="0">
                  <a:pos x="29" y="46"/>
                </a:cxn>
                <a:cxn ang="0">
                  <a:pos x="48" y="79"/>
                </a:cxn>
                <a:cxn ang="0">
                  <a:pos x="65" y="113"/>
                </a:cxn>
                <a:cxn ang="0">
                  <a:pos x="71" y="148"/>
                </a:cxn>
                <a:cxn ang="0">
                  <a:pos x="71" y="181"/>
                </a:cxn>
                <a:cxn ang="0">
                  <a:pos x="54" y="204"/>
                </a:cxn>
                <a:cxn ang="0">
                  <a:pos x="36" y="215"/>
                </a:cxn>
                <a:cxn ang="0">
                  <a:pos x="23" y="192"/>
                </a:cxn>
                <a:cxn ang="0">
                  <a:pos x="12" y="171"/>
                </a:cxn>
                <a:cxn ang="0">
                  <a:pos x="6" y="125"/>
                </a:cxn>
                <a:cxn ang="0">
                  <a:pos x="0" y="79"/>
                </a:cxn>
                <a:cxn ang="0">
                  <a:pos x="0" y="35"/>
                </a:cxn>
                <a:cxn ang="0">
                  <a:pos x="0" y="0"/>
                </a:cxn>
              </a:cxnLst>
              <a:rect l="0" t="0" r="r" b="b"/>
              <a:pathLst>
                <a:path w="71" h="215">
                  <a:moveTo>
                    <a:pt x="0" y="0"/>
                  </a:moveTo>
                  <a:lnTo>
                    <a:pt x="6" y="0"/>
                  </a:lnTo>
                  <a:lnTo>
                    <a:pt x="17" y="23"/>
                  </a:lnTo>
                  <a:lnTo>
                    <a:pt x="29" y="46"/>
                  </a:lnTo>
                  <a:lnTo>
                    <a:pt x="48" y="79"/>
                  </a:lnTo>
                  <a:lnTo>
                    <a:pt x="65" y="113"/>
                  </a:lnTo>
                  <a:lnTo>
                    <a:pt x="71" y="148"/>
                  </a:lnTo>
                  <a:lnTo>
                    <a:pt x="71" y="181"/>
                  </a:lnTo>
                  <a:lnTo>
                    <a:pt x="54" y="204"/>
                  </a:lnTo>
                  <a:lnTo>
                    <a:pt x="36" y="215"/>
                  </a:lnTo>
                  <a:lnTo>
                    <a:pt x="23" y="192"/>
                  </a:lnTo>
                  <a:lnTo>
                    <a:pt x="12" y="171"/>
                  </a:lnTo>
                  <a:lnTo>
                    <a:pt x="6" y="125"/>
                  </a:lnTo>
                  <a:lnTo>
                    <a:pt x="0" y="79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17" name="Freeform 1585"/>
            <p:cNvSpPr>
              <a:spLocks/>
            </p:cNvSpPr>
            <p:nvPr/>
          </p:nvSpPr>
          <p:spPr bwMode="auto">
            <a:xfrm rot="1849084">
              <a:off x="2426" y="1434"/>
              <a:ext cx="72" cy="2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9"/>
                </a:cxn>
                <a:cxn ang="0">
                  <a:pos x="19" y="32"/>
                </a:cxn>
                <a:cxn ang="0">
                  <a:pos x="30" y="55"/>
                </a:cxn>
                <a:cxn ang="0">
                  <a:pos x="47" y="88"/>
                </a:cxn>
                <a:cxn ang="0">
                  <a:pos x="61" y="122"/>
                </a:cxn>
                <a:cxn ang="0">
                  <a:pos x="72" y="155"/>
                </a:cxn>
                <a:cxn ang="0">
                  <a:pos x="67" y="190"/>
                </a:cxn>
                <a:cxn ang="0">
                  <a:pos x="55" y="213"/>
                </a:cxn>
                <a:cxn ang="0">
                  <a:pos x="36" y="222"/>
                </a:cxn>
                <a:cxn ang="0">
                  <a:pos x="19" y="213"/>
                </a:cxn>
                <a:cxn ang="0">
                  <a:pos x="13" y="178"/>
                </a:cxn>
                <a:cxn ang="0">
                  <a:pos x="5" y="134"/>
                </a:cxn>
                <a:cxn ang="0">
                  <a:pos x="0" y="88"/>
                </a:cxn>
                <a:cxn ang="0">
                  <a:pos x="0" y="44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r" b="b"/>
              <a:pathLst>
                <a:path w="72" h="222">
                  <a:moveTo>
                    <a:pt x="0" y="0"/>
                  </a:moveTo>
                  <a:lnTo>
                    <a:pt x="5" y="9"/>
                  </a:lnTo>
                  <a:lnTo>
                    <a:pt x="19" y="32"/>
                  </a:lnTo>
                  <a:lnTo>
                    <a:pt x="30" y="55"/>
                  </a:lnTo>
                  <a:lnTo>
                    <a:pt x="47" y="88"/>
                  </a:lnTo>
                  <a:lnTo>
                    <a:pt x="61" y="122"/>
                  </a:lnTo>
                  <a:lnTo>
                    <a:pt x="72" y="155"/>
                  </a:lnTo>
                  <a:lnTo>
                    <a:pt x="67" y="190"/>
                  </a:lnTo>
                  <a:lnTo>
                    <a:pt x="55" y="213"/>
                  </a:lnTo>
                  <a:lnTo>
                    <a:pt x="36" y="222"/>
                  </a:lnTo>
                  <a:lnTo>
                    <a:pt x="19" y="213"/>
                  </a:lnTo>
                  <a:lnTo>
                    <a:pt x="13" y="178"/>
                  </a:lnTo>
                  <a:lnTo>
                    <a:pt x="5" y="134"/>
                  </a:lnTo>
                  <a:lnTo>
                    <a:pt x="0" y="88"/>
                  </a:lnTo>
                  <a:lnTo>
                    <a:pt x="0" y="4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18" name="Freeform 1586"/>
            <p:cNvSpPr>
              <a:spLocks/>
            </p:cNvSpPr>
            <p:nvPr/>
          </p:nvSpPr>
          <p:spPr bwMode="auto">
            <a:xfrm rot="1849084">
              <a:off x="2381" y="2296"/>
              <a:ext cx="73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9" y="21"/>
                </a:cxn>
                <a:cxn ang="0">
                  <a:pos x="36" y="56"/>
                </a:cxn>
                <a:cxn ang="0">
                  <a:pos x="54" y="89"/>
                </a:cxn>
                <a:cxn ang="0">
                  <a:pos x="67" y="123"/>
                </a:cxn>
                <a:cxn ang="0">
                  <a:pos x="73" y="156"/>
                </a:cxn>
                <a:cxn ang="0">
                  <a:pos x="73" y="190"/>
                </a:cxn>
                <a:cxn ang="0">
                  <a:pos x="61" y="213"/>
                </a:cxn>
                <a:cxn ang="0">
                  <a:pos x="36" y="213"/>
                </a:cxn>
                <a:cxn ang="0">
                  <a:pos x="25" y="202"/>
                </a:cxn>
                <a:cxn ang="0">
                  <a:pos x="13" y="167"/>
                </a:cxn>
                <a:cxn ang="0">
                  <a:pos x="6" y="123"/>
                </a:cxn>
                <a:cxn ang="0">
                  <a:pos x="6" y="79"/>
                </a:cxn>
                <a:cxn ang="0">
                  <a:pos x="0" y="33"/>
                </a:cxn>
                <a:cxn ang="0">
                  <a:pos x="0" y="10"/>
                </a:cxn>
                <a:cxn ang="0">
                  <a:pos x="0" y="0"/>
                </a:cxn>
              </a:cxnLst>
              <a:rect l="0" t="0" r="r" b="b"/>
              <a:pathLst>
                <a:path w="73" h="213">
                  <a:moveTo>
                    <a:pt x="0" y="0"/>
                  </a:moveTo>
                  <a:lnTo>
                    <a:pt x="6" y="0"/>
                  </a:lnTo>
                  <a:lnTo>
                    <a:pt x="19" y="21"/>
                  </a:lnTo>
                  <a:lnTo>
                    <a:pt x="36" y="56"/>
                  </a:lnTo>
                  <a:lnTo>
                    <a:pt x="54" y="89"/>
                  </a:lnTo>
                  <a:lnTo>
                    <a:pt x="67" y="123"/>
                  </a:lnTo>
                  <a:lnTo>
                    <a:pt x="73" y="156"/>
                  </a:lnTo>
                  <a:lnTo>
                    <a:pt x="73" y="190"/>
                  </a:lnTo>
                  <a:lnTo>
                    <a:pt x="61" y="213"/>
                  </a:lnTo>
                  <a:lnTo>
                    <a:pt x="36" y="213"/>
                  </a:lnTo>
                  <a:lnTo>
                    <a:pt x="25" y="202"/>
                  </a:lnTo>
                  <a:lnTo>
                    <a:pt x="13" y="167"/>
                  </a:lnTo>
                  <a:lnTo>
                    <a:pt x="6" y="123"/>
                  </a:lnTo>
                  <a:lnTo>
                    <a:pt x="6" y="79"/>
                  </a:lnTo>
                  <a:lnTo>
                    <a:pt x="0" y="33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19" name="Freeform 1587"/>
            <p:cNvSpPr>
              <a:spLocks/>
            </p:cNvSpPr>
            <p:nvPr/>
          </p:nvSpPr>
          <p:spPr bwMode="auto">
            <a:xfrm rot="1849084">
              <a:off x="2245" y="2886"/>
              <a:ext cx="71" cy="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1"/>
                </a:cxn>
                <a:cxn ang="0">
                  <a:pos x="17" y="23"/>
                </a:cxn>
                <a:cxn ang="0">
                  <a:pos x="34" y="55"/>
                </a:cxn>
                <a:cxn ang="0">
                  <a:pos x="48" y="90"/>
                </a:cxn>
                <a:cxn ang="0">
                  <a:pos x="65" y="124"/>
                </a:cxn>
                <a:cxn ang="0">
                  <a:pos x="71" y="157"/>
                </a:cxn>
                <a:cxn ang="0">
                  <a:pos x="71" y="190"/>
                </a:cxn>
                <a:cxn ang="0">
                  <a:pos x="53" y="213"/>
                </a:cxn>
                <a:cxn ang="0">
                  <a:pos x="34" y="224"/>
                </a:cxn>
                <a:cxn ang="0">
                  <a:pos x="23" y="203"/>
                </a:cxn>
                <a:cxn ang="0">
                  <a:pos x="11" y="169"/>
                </a:cxn>
                <a:cxn ang="0">
                  <a:pos x="6" y="124"/>
                </a:cxn>
                <a:cxn ang="0">
                  <a:pos x="6" y="78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1" h="224">
                  <a:moveTo>
                    <a:pt x="0" y="0"/>
                  </a:moveTo>
                  <a:lnTo>
                    <a:pt x="6" y="11"/>
                  </a:lnTo>
                  <a:lnTo>
                    <a:pt x="17" y="23"/>
                  </a:lnTo>
                  <a:lnTo>
                    <a:pt x="34" y="55"/>
                  </a:lnTo>
                  <a:lnTo>
                    <a:pt x="48" y="90"/>
                  </a:lnTo>
                  <a:lnTo>
                    <a:pt x="65" y="124"/>
                  </a:lnTo>
                  <a:lnTo>
                    <a:pt x="71" y="157"/>
                  </a:lnTo>
                  <a:lnTo>
                    <a:pt x="71" y="190"/>
                  </a:lnTo>
                  <a:lnTo>
                    <a:pt x="53" y="213"/>
                  </a:lnTo>
                  <a:lnTo>
                    <a:pt x="34" y="224"/>
                  </a:lnTo>
                  <a:lnTo>
                    <a:pt x="23" y="203"/>
                  </a:lnTo>
                  <a:lnTo>
                    <a:pt x="11" y="169"/>
                  </a:lnTo>
                  <a:lnTo>
                    <a:pt x="6" y="124"/>
                  </a:lnTo>
                  <a:lnTo>
                    <a:pt x="6" y="78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20" name="Freeform 1588"/>
            <p:cNvSpPr>
              <a:spLocks/>
            </p:cNvSpPr>
            <p:nvPr/>
          </p:nvSpPr>
          <p:spPr bwMode="auto">
            <a:xfrm rot="1849084">
              <a:off x="1519" y="2478"/>
              <a:ext cx="66" cy="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"/>
                </a:cxn>
                <a:cxn ang="0">
                  <a:pos x="12" y="11"/>
                </a:cxn>
                <a:cxn ang="0">
                  <a:pos x="29" y="28"/>
                </a:cxn>
                <a:cxn ang="0">
                  <a:pos x="47" y="48"/>
                </a:cxn>
                <a:cxn ang="0">
                  <a:pos x="60" y="65"/>
                </a:cxn>
                <a:cxn ang="0">
                  <a:pos x="66" y="82"/>
                </a:cxn>
                <a:cxn ang="0">
                  <a:pos x="66" y="101"/>
                </a:cxn>
                <a:cxn ang="0">
                  <a:pos x="52" y="113"/>
                </a:cxn>
                <a:cxn ang="0">
                  <a:pos x="29" y="113"/>
                </a:cxn>
                <a:cxn ang="0">
                  <a:pos x="18" y="107"/>
                </a:cxn>
                <a:cxn ang="0">
                  <a:pos x="12" y="90"/>
                </a:cxn>
                <a:cxn ang="0">
                  <a:pos x="6" y="65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66" h="113">
                  <a:moveTo>
                    <a:pt x="0" y="0"/>
                  </a:moveTo>
                  <a:lnTo>
                    <a:pt x="0" y="5"/>
                  </a:lnTo>
                  <a:lnTo>
                    <a:pt x="12" y="11"/>
                  </a:lnTo>
                  <a:lnTo>
                    <a:pt x="29" y="28"/>
                  </a:lnTo>
                  <a:lnTo>
                    <a:pt x="47" y="48"/>
                  </a:lnTo>
                  <a:lnTo>
                    <a:pt x="60" y="65"/>
                  </a:lnTo>
                  <a:lnTo>
                    <a:pt x="66" y="82"/>
                  </a:lnTo>
                  <a:lnTo>
                    <a:pt x="66" y="101"/>
                  </a:lnTo>
                  <a:lnTo>
                    <a:pt x="52" y="113"/>
                  </a:lnTo>
                  <a:lnTo>
                    <a:pt x="29" y="113"/>
                  </a:lnTo>
                  <a:lnTo>
                    <a:pt x="18" y="107"/>
                  </a:lnTo>
                  <a:lnTo>
                    <a:pt x="12" y="90"/>
                  </a:lnTo>
                  <a:lnTo>
                    <a:pt x="6" y="65"/>
                  </a:lnTo>
                  <a:lnTo>
                    <a:pt x="0" y="42"/>
                  </a:lnTo>
                  <a:lnTo>
                    <a:pt x="0" y="2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21" name="Freeform 1589"/>
            <p:cNvSpPr>
              <a:spLocks/>
            </p:cNvSpPr>
            <p:nvPr/>
          </p:nvSpPr>
          <p:spPr bwMode="auto">
            <a:xfrm rot="1849084">
              <a:off x="2336" y="2614"/>
              <a:ext cx="73" cy="2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18" y="23"/>
                </a:cxn>
                <a:cxn ang="0">
                  <a:pos x="37" y="58"/>
                </a:cxn>
                <a:cxn ang="0">
                  <a:pos x="48" y="91"/>
                </a:cxn>
                <a:cxn ang="0">
                  <a:pos x="66" y="123"/>
                </a:cxn>
                <a:cxn ang="0">
                  <a:pos x="73" y="158"/>
                </a:cxn>
                <a:cxn ang="0">
                  <a:pos x="73" y="192"/>
                </a:cxn>
                <a:cxn ang="0">
                  <a:pos x="54" y="214"/>
                </a:cxn>
                <a:cxn ang="0">
                  <a:pos x="37" y="214"/>
                </a:cxn>
                <a:cxn ang="0">
                  <a:pos x="23" y="202"/>
                </a:cxn>
                <a:cxn ang="0">
                  <a:pos x="12" y="169"/>
                </a:cxn>
                <a:cxn ang="0">
                  <a:pos x="6" y="123"/>
                </a:cxn>
                <a:cxn ang="0">
                  <a:pos x="6" y="79"/>
                </a:cxn>
                <a:cxn ang="0">
                  <a:pos x="0" y="45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3" h="214">
                  <a:moveTo>
                    <a:pt x="0" y="0"/>
                  </a:moveTo>
                  <a:lnTo>
                    <a:pt x="6" y="12"/>
                  </a:lnTo>
                  <a:lnTo>
                    <a:pt x="18" y="23"/>
                  </a:lnTo>
                  <a:lnTo>
                    <a:pt x="37" y="58"/>
                  </a:lnTo>
                  <a:lnTo>
                    <a:pt x="48" y="91"/>
                  </a:lnTo>
                  <a:lnTo>
                    <a:pt x="66" y="123"/>
                  </a:lnTo>
                  <a:lnTo>
                    <a:pt x="73" y="158"/>
                  </a:lnTo>
                  <a:lnTo>
                    <a:pt x="73" y="192"/>
                  </a:lnTo>
                  <a:lnTo>
                    <a:pt x="54" y="214"/>
                  </a:lnTo>
                  <a:lnTo>
                    <a:pt x="37" y="214"/>
                  </a:lnTo>
                  <a:lnTo>
                    <a:pt x="23" y="202"/>
                  </a:lnTo>
                  <a:lnTo>
                    <a:pt x="12" y="169"/>
                  </a:lnTo>
                  <a:lnTo>
                    <a:pt x="6" y="123"/>
                  </a:lnTo>
                  <a:lnTo>
                    <a:pt x="6" y="79"/>
                  </a:lnTo>
                  <a:lnTo>
                    <a:pt x="0" y="45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22" name="Freeform 1590"/>
            <p:cNvSpPr>
              <a:spLocks/>
            </p:cNvSpPr>
            <p:nvPr/>
          </p:nvSpPr>
          <p:spPr bwMode="auto">
            <a:xfrm rot="1849084">
              <a:off x="1927" y="2432"/>
              <a:ext cx="67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13" y="23"/>
                </a:cxn>
                <a:cxn ang="0">
                  <a:pos x="31" y="56"/>
                </a:cxn>
                <a:cxn ang="0">
                  <a:pos x="48" y="89"/>
                </a:cxn>
                <a:cxn ang="0">
                  <a:pos x="61" y="123"/>
                </a:cxn>
                <a:cxn ang="0">
                  <a:pos x="67" y="158"/>
                </a:cxn>
                <a:cxn ang="0">
                  <a:pos x="67" y="191"/>
                </a:cxn>
                <a:cxn ang="0">
                  <a:pos x="56" y="214"/>
                </a:cxn>
                <a:cxn ang="0">
                  <a:pos x="31" y="225"/>
                </a:cxn>
                <a:cxn ang="0">
                  <a:pos x="19" y="202"/>
                </a:cxn>
                <a:cxn ang="0">
                  <a:pos x="6" y="167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5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67" h="225">
                  <a:moveTo>
                    <a:pt x="0" y="0"/>
                  </a:moveTo>
                  <a:lnTo>
                    <a:pt x="0" y="12"/>
                  </a:lnTo>
                  <a:lnTo>
                    <a:pt x="13" y="23"/>
                  </a:lnTo>
                  <a:lnTo>
                    <a:pt x="31" y="56"/>
                  </a:lnTo>
                  <a:lnTo>
                    <a:pt x="48" y="89"/>
                  </a:lnTo>
                  <a:lnTo>
                    <a:pt x="61" y="123"/>
                  </a:lnTo>
                  <a:lnTo>
                    <a:pt x="67" y="158"/>
                  </a:lnTo>
                  <a:lnTo>
                    <a:pt x="67" y="191"/>
                  </a:lnTo>
                  <a:lnTo>
                    <a:pt x="56" y="214"/>
                  </a:lnTo>
                  <a:lnTo>
                    <a:pt x="31" y="225"/>
                  </a:lnTo>
                  <a:lnTo>
                    <a:pt x="19" y="202"/>
                  </a:lnTo>
                  <a:lnTo>
                    <a:pt x="6" y="167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5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23" name="Freeform 1591"/>
            <p:cNvSpPr>
              <a:spLocks/>
            </p:cNvSpPr>
            <p:nvPr/>
          </p:nvSpPr>
          <p:spPr bwMode="auto">
            <a:xfrm rot="1849084">
              <a:off x="2154" y="2387"/>
              <a:ext cx="73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8" y="23"/>
                </a:cxn>
                <a:cxn ang="0">
                  <a:pos x="31" y="56"/>
                </a:cxn>
                <a:cxn ang="0">
                  <a:pos x="48" y="79"/>
                </a:cxn>
                <a:cxn ang="0">
                  <a:pos x="60" y="123"/>
                </a:cxn>
                <a:cxn ang="0">
                  <a:pos x="73" y="158"/>
                </a:cxn>
                <a:cxn ang="0">
                  <a:pos x="73" y="190"/>
                </a:cxn>
                <a:cxn ang="0">
                  <a:pos x="54" y="213"/>
                </a:cxn>
                <a:cxn ang="0">
                  <a:pos x="37" y="213"/>
                </a:cxn>
                <a:cxn ang="0">
                  <a:pos x="25" y="202"/>
                </a:cxn>
                <a:cxn ang="0">
                  <a:pos x="12" y="169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33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3" h="213">
                  <a:moveTo>
                    <a:pt x="0" y="0"/>
                  </a:moveTo>
                  <a:lnTo>
                    <a:pt x="6" y="0"/>
                  </a:lnTo>
                  <a:lnTo>
                    <a:pt x="18" y="23"/>
                  </a:lnTo>
                  <a:lnTo>
                    <a:pt x="31" y="56"/>
                  </a:lnTo>
                  <a:lnTo>
                    <a:pt x="48" y="79"/>
                  </a:lnTo>
                  <a:lnTo>
                    <a:pt x="60" y="123"/>
                  </a:lnTo>
                  <a:lnTo>
                    <a:pt x="73" y="158"/>
                  </a:lnTo>
                  <a:lnTo>
                    <a:pt x="73" y="190"/>
                  </a:lnTo>
                  <a:lnTo>
                    <a:pt x="54" y="213"/>
                  </a:lnTo>
                  <a:lnTo>
                    <a:pt x="37" y="213"/>
                  </a:lnTo>
                  <a:lnTo>
                    <a:pt x="25" y="202"/>
                  </a:lnTo>
                  <a:lnTo>
                    <a:pt x="12" y="169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33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024" name="Freeform 1592"/>
            <p:cNvSpPr>
              <a:spLocks/>
            </p:cNvSpPr>
            <p:nvPr/>
          </p:nvSpPr>
          <p:spPr bwMode="auto">
            <a:xfrm rot="1849084">
              <a:off x="2200" y="1344"/>
              <a:ext cx="71" cy="2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9"/>
                </a:cxn>
                <a:cxn ang="0">
                  <a:pos x="18" y="21"/>
                </a:cxn>
                <a:cxn ang="0">
                  <a:pos x="37" y="55"/>
                </a:cxn>
                <a:cxn ang="0">
                  <a:pos x="48" y="88"/>
                </a:cxn>
                <a:cxn ang="0">
                  <a:pos x="66" y="123"/>
                </a:cxn>
                <a:cxn ang="0">
                  <a:pos x="71" y="157"/>
                </a:cxn>
                <a:cxn ang="0">
                  <a:pos x="71" y="190"/>
                </a:cxn>
                <a:cxn ang="0">
                  <a:pos x="54" y="213"/>
                </a:cxn>
                <a:cxn ang="0">
                  <a:pos x="37" y="223"/>
                </a:cxn>
                <a:cxn ang="0">
                  <a:pos x="23" y="201"/>
                </a:cxn>
                <a:cxn ang="0">
                  <a:pos x="12" y="167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4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r" b="b"/>
              <a:pathLst>
                <a:path w="71" h="223">
                  <a:moveTo>
                    <a:pt x="0" y="0"/>
                  </a:moveTo>
                  <a:lnTo>
                    <a:pt x="6" y="9"/>
                  </a:lnTo>
                  <a:lnTo>
                    <a:pt x="18" y="21"/>
                  </a:lnTo>
                  <a:lnTo>
                    <a:pt x="37" y="55"/>
                  </a:lnTo>
                  <a:lnTo>
                    <a:pt x="48" y="88"/>
                  </a:lnTo>
                  <a:lnTo>
                    <a:pt x="66" y="123"/>
                  </a:lnTo>
                  <a:lnTo>
                    <a:pt x="71" y="157"/>
                  </a:lnTo>
                  <a:lnTo>
                    <a:pt x="71" y="190"/>
                  </a:lnTo>
                  <a:lnTo>
                    <a:pt x="54" y="213"/>
                  </a:lnTo>
                  <a:lnTo>
                    <a:pt x="37" y="223"/>
                  </a:lnTo>
                  <a:lnTo>
                    <a:pt x="23" y="201"/>
                  </a:lnTo>
                  <a:lnTo>
                    <a:pt x="12" y="167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" name="Group 1593"/>
            <p:cNvGrpSpPr>
              <a:grpSpLocks noChangeAspect="1"/>
            </p:cNvGrpSpPr>
            <p:nvPr/>
          </p:nvGrpSpPr>
          <p:grpSpPr bwMode="auto">
            <a:xfrm rot="1970504">
              <a:off x="1271" y="1365"/>
              <a:ext cx="1193" cy="1331"/>
              <a:chOff x="657" y="2523"/>
              <a:chExt cx="1193" cy="1331"/>
            </a:xfrm>
          </p:grpSpPr>
          <p:sp>
            <p:nvSpPr>
              <p:cNvPr id="404026" name="AutoShape 1594"/>
              <p:cNvSpPr>
                <a:spLocks noChangeAspect="1" noChangeArrowheads="1" noTextEdit="1"/>
              </p:cNvSpPr>
              <p:nvPr/>
            </p:nvSpPr>
            <p:spPr bwMode="auto">
              <a:xfrm>
                <a:off x="657" y="2523"/>
                <a:ext cx="1193" cy="1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27" name="Freeform 1595"/>
              <p:cNvSpPr>
                <a:spLocks/>
              </p:cNvSpPr>
              <p:nvPr/>
            </p:nvSpPr>
            <p:spPr bwMode="auto">
              <a:xfrm>
                <a:off x="667" y="2531"/>
                <a:ext cx="65" cy="2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0"/>
                  </a:cxn>
                  <a:cxn ang="0">
                    <a:pos x="11" y="23"/>
                  </a:cxn>
                  <a:cxn ang="0">
                    <a:pos x="28" y="46"/>
                  </a:cxn>
                  <a:cxn ang="0">
                    <a:pos x="46" y="78"/>
                  </a:cxn>
                  <a:cxn ang="0">
                    <a:pos x="59" y="113"/>
                  </a:cxn>
                  <a:cxn ang="0">
                    <a:pos x="65" y="157"/>
                  </a:cxn>
                  <a:cxn ang="0">
                    <a:pos x="65" y="180"/>
                  </a:cxn>
                  <a:cxn ang="0">
                    <a:pos x="53" y="215"/>
                  </a:cxn>
                  <a:cxn ang="0">
                    <a:pos x="34" y="215"/>
                  </a:cxn>
                  <a:cxn ang="0">
                    <a:pos x="17" y="203"/>
                  </a:cxn>
                  <a:cxn ang="0">
                    <a:pos x="11" y="169"/>
                  </a:cxn>
                  <a:cxn ang="0">
                    <a:pos x="5" y="125"/>
                  </a:cxn>
                  <a:cxn ang="0">
                    <a:pos x="0" y="78"/>
                  </a:cxn>
                  <a:cxn ang="0">
                    <a:pos x="0" y="34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65" h="215">
                    <a:moveTo>
                      <a:pt x="0" y="0"/>
                    </a:moveTo>
                    <a:lnTo>
                      <a:pt x="5" y="0"/>
                    </a:lnTo>
                    <a:lnTo>
                      <a:pt x="11" y="23"/>
                    </a:lnTo>
                    <a:lnTo>
                      <a:pt x="28" y="46"/>
                    </a:lnTo>
                    <a:lnTo>
                      <a:pt x="46" y="78"/>
                    </a:lnTo>
                    <a:lnTo>
                      <a:pt x="59" y="113"/>
                    </a:lnTo>
                    <a:lnTo>
                      <a:pt x="65" y="157"/>
                    </a:lnTo>
                    <a:lnTo>
                      <a:pt x="65" y="180"/>
                    </a:lnTo>
                    <a:lnTo>
                      <a:pt x="53" y="215"/>
                    </a:lnTo>
                    <a:lnTo>
                      <a:pt x="34" y="215"/>
                    </a:lnTo>
                    <a:lnTo>
                      <a:pt x="17" y="203"/>
                    </a:lnTo>
                    <a:lnTo>
                      <a:pt x="11" y="169"/>
                    </a:lnTo>
                    <a:lnTo>
                      <a:pt x="5" y="125"/>
                    </a:lnTo>
                    <a:lnTo>
                      <a:pt x="0" y="78"/>
                    </a:lnTo>
                    <a:lnTo>
                      <a:pt x="0" y="3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28" name="Freeform 1596"/>
              <p:cNvSpPr>
                <a:spLocks/>
              </p:cNvSpPr>
              <p:nvPr/>
            </p:nvSpPr>
            <p:spPr bwMode="auto">
              <a:xfrm>
                <a:off x="791" y="2688"/>
                <a:ext cx="65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2"/>
                  </a:cxn>
                  <a:cxn ang="0">
                    <a:pos x="14" y="23"/>
                  </a:cxn>
                  <a:cxn ang="0">
                    <a:pos x="31" y="58"/>
                  </a:cxn>
                  <a:cxn ang="0">
                    <a:pos x="48" y="90"/>
                  </a:cxn>
                  <a:cxn ang="0">
                    <a:pos x="60" y="123"/>
                  </a:cxn>
                  <a:cxn ang="0">
                    <a:pos x="65" y="158"/>
                  </a:cxn>
                  <a:cxn ang="0">
                    <a:pos x="65" y="192"/>
                  </a:cxn>
                  <a:cxn ang="0">
                    <a:pos x="54" y="215"/>
                  </a:cxn>
                  <a:cxn ang="0">
                    <a:pos x="37" y="225"/>
                  </a:cxn>
                  <a:cxn ang="0">
                    <a:pos x="19" y="202"/>
                  </a:cxn>
                  <a:cxn ang="0">
                    <a:pos x="14" y="169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6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65" h="225">
                    <a:moveTo>
                      <a:pt x="0" y="0"/>
                    </a:moveTo>
                    <a:lnTo>
                      <a:pt x="6" y="12"/>
                    </a:lnTo>
                    <a:lnTo>
                      <a:pt x="14" y="23"/>
                    </a:lnTo>
                    <a:lnTo>
                      <a:pt x="31" y="58"/>
                    </a:lnTo>
                    <a:lnTo>
                      <a:pt x="48" y="90"/>
                    </a:lnTo>
                    <a:lnTo>
                      <a:pt x="60" y="123"/>
                    </a:lnTo>
                    <a:lnTo>
                      <a:pt x="65" y="158"/>
                    </a:lnTo>
                    <a:lnTo>
                      <a:pt x="65" y="192"/>
                    </a:lnTo>
                    <a:lnTo>
                      <a:pt x="54" y="215"/>
                    </a:lnTo>
                    <a:lnTo>
                      <a:pt x="37" y="225"/>
                    </a:lnTo>
                    <a:lnTo>
                      <a:pt x="19" y="202"/>
                    </a:lnTo>
                    <a:lnTo>
                      <a:pt x="14" y="169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29" name="Freeform 1597"/>
              <p:cNvSpPr>
                <a:spLocks/>
              </p:cNvSpPr>
              <p:nvPr/>
            </p:nvSpPr>
            <p:spPr bwMode="auto">
              <a:xfrm>
                <a:off x="738" y="2992"/>
                <a:ext cx="72" cy="2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1"/>
                  </a:cxn>
                  <a:cxn ang="0">
                    <a:pos x="17" y="23"/>
                  </a:cxn>
                  <a:cxn ang="0">
                    <a:pos x="36" y="55"/>
                  </a:cxn>
                  <a:cxn ang="0">
                    <a:pos x="48" y="90"/>
                  </a:cxn>
                  <a:cxn ang="0">
                    <a:pos x="67" y="124"/>
                  </a:cxn>
                  <a:cxn ang="0">
                    <a:pos x="72" y="157"/>
                  </a:cxn>
                  <a:cxn ang="0">
                    <a:pos x="72" y="190"/>
                  </a:cxn>
                  <a:cxn ang="0">
                    <a:pos x="53" y="213"/>
                  </a:cxn>
                  <a:cxn ang="0">
                    <a:pos x="36" y="224"/>
                  </a:cxn>
                  <a:cxn ang="0">
                    <a:pos x="24" y="203"/>
                  </a:cxn>
                  <a:cxn ang="0">
                    <a:pos x="11" y="169"/>
                  </a:cxn>
                  <a:cxn ang="0">
                    <a:pos x="5" y="124"/>
                  </a:cxn>
                  <a:cxn ang="0">
                    <a:pos x="0" y="78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2" h="224">
                    <a:moveTo>
                      <a:pt x="0" y="0"/>
                    </a:moveTo>
                    <a:lnTo>
                      <a:pt x="5" y="11"/>
                    </a:lnTo>
                    <a:lnTo>
                      <a:pt x="17" y="23"/>
                    </a:lnTo>
                    <a:lnTo>
                      <a:pt x="36" y="55"/>
                    </a:lnTo>
                    <a:lnTo>
                      <a:pt x="48" y="90"/>
                    </a:lnTo>
                    <a:lnTo>
                      <a:pt x="67" y="124"/>
                    </a:lnTo>
                    <a:lnTo>
                      <a:pt x="72" y="157"/>
                    </a:lnTo>
                    <a:lnTo>
                      <a:pt x="72" y="190"/>
                    </a:lnTo>
                    <a:lnTo>
                      <a:pt x="53" y="213"/>
                    </a:lnTo>
                    <a:lnTo>
                      <a:pt x="36" y="224"/>
                    </a:lnTo>
                    <a:lnTo>
                      <a:pt x="24" y="203"/>
                    </a:lnTo>
                    <a:lnTo>
                      <a:pt x="11" y="169"/>
                    </a:lnTo>
                    <a:lnTo>
                      <a:pt x="5" y="124"/>
                    </a:lnTo>
                    <a:lnTo>
                      <a:pt x="0" y="78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30" name="Freeform 1598"/>
              <p:cNvSpPr>
                <a:spLocks/>
              </p:cNvSpPr>
              <p:nvPr/>
            </p:nvSpPr>
            <p:spPr bwMode="auto">
              <a:xfrm>
                <a:off x="906" y="3228"/>
                <a:ext cx="85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6" y="11"/>
                  </a:cxn>
                  <a:cxn ang="0">
                    <a:pos x="12" y="11"/>
                  </a:cxn>
                  <a:cxn ang="0">
                    <a:pos x="23" y="23"/>
                  </a:cxn>
                  <a:cxn ang="0">
                    <a:pos x="29" y="33"/>
                  </a:cxn>
                  <a:cxn ang="0">
                    <a:pos x="43" y="56"/>
                  </a:cxn>
                  <a:cxn ang="0">
                    <a:pos x="48" y="67"/>
                  </a:cxn>
                  <a:cxn ang="0">
                    <a:pos x="60" y="79"/>
                  </a:cxn>
                  <a:cxn ang="0">
                    <a:pos x="66" y="102"/>
                  </a:cxn>
                  <a:cxn ang="0">
                    <a:pos x="71" y="111"/>
                  </a:cxn>
                  <a:cxn ang="0">
                    <a:pos x="77" y="134"/>
                  </a:cxn>
                  <a:cxn ang="0">
                    <a:pos x="85" y="157"/>
                  </a:cxn>
                  <a:cxn ang="0">
                    <a:pos x="85" y="169"/>
                  </a:cxn>
                  <a:cxn ang="0">
                    <a:pos x="77" y="190"/>
                  </a:cxn>
                  <a:cxn ang="0">
                    <a:pos x="71" y="202"/>
                  </a:cxn>
                  <a:cxn ang="0">
                    <a:pos x="54" y="213"/>
                  </a:cxn>
                  <a:cxn ang="0">
                    <a:pos x="35" y="225"/>
                  </a:cxn>
                  <a:cxn ang="0">
                    <a:pos x="23" y="202"/>
                  </a:cxn>
                  <a:cxn ang="0">
                    <a:pos x="12" y="169"/>
                  </a:cxn>
                  <a:cxn ang="0">
                    <a:pos x="6" y="123"/>
                  </a:cxn>
                  <a:cxn ang="0">
                    <a:pos x="6" y="79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85" h="225">
                    <a:moveTo>
                      <a:pt x="0" y="0"/>
                    </a:moveTo>
                    <a:lnTo>
                      <a:pt x="6" y="0"/>
                    </a:lnTo>
                    <a:lnTo>
                      <a:pt x="6" y="11"/>
                    </a:lnTo>
                    <a:lnTo>
                      <a:pt x="12" y="11"/>
                    </a:lnTo>
                    <a:lnTo>
                      <a:pt x="23" y="23"/>
                    </a:lnTo>
                    <a:lnTo>
                      <a:pt x="29" y="33"/>
                    </a:lnTo>
                    <a:lnTo>
                      <a:pt x="43" y="56"/>
                    </a:lnTo>
                    <a:lnTo>
                      <a:pt x="48" y="67"/>
                    </a:lnTo>
                    <a:lnTo>
                      <a:pt x="60" y="79"/>
                    </a:lnTo>
                    <a:lnTo>
                      <a:pt x="66" y="102"/>
                    </a:lnTo>
                    <a:lnTo>
                      <a:pt x="71" y="111"/>
                    </a:lnTo>
                    <a:lnTo>
                      <a:pt x="77" y="134"/>
                    </a:lnTo>
                    <a:lnTo>
                      <a:pt x="85" y="157"/>
                    </a:lnTo>
                    <a:lnTo>
                      <a:pt x="85" y="169"/>
                    </a:lnTo>
                    <a:lnTo>
                      <a:pt x="77" y="190"/>
                    </a:lnTo>
                    <a:lnTo>
                      <a:pt x="71" y="202"/>
                    </a:lnTo>
                    <a:lnTo>
                      <a:pt x="54" y="213"/>
                    </a:lnTo>
                    <a:lnTo>
                      <a:pt x="35" y="225"/>
                    </a:lnTo>
                    <a:lnTo>
                      <a:pt x="23" y="202"/>
                    </a:lnTo>
                    <a:lnTo>
                      <a:pt x="12" y="169"/>
                    </a:lnTo>
                    <a:lnTo>
                      <a:pt x="6" y="123"/>
                    </a:lnTo>
                    <a:lnTo>
                      <a:pt x="6" y="79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31" name="Freeform 1599"/>
              <p:cNvSpPr>
                <a:spLocks/>
              </p:cNvSpPr>
              <p:nvPr/>
            </p:nvSpPr>
            <p:spPr bwMode="auto">
              <a:xfrm>
                <a:off x="960" y="2677"/>
                <a:ext cx="71" cy="22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1"/>
                  </a:cxn>
                  <a:cxn ang="0">
                    <a:pos x="17" y="23"/>
                  </a:cxn>
                  <a:cxn ang="0">
                    <a:pos x="36" y="57"/>
                  </a:cxn>
                  <a:cxn ang="0">
                    <a:pos x="48" y="90"/>
                  </a:cxn>
                  <a:cxn ang="0">
                    <a:pos x="65" y="124"/>
                  </a:cxn>
                  <a:cxn ang="0">
                    <a:pos x="71" y="157"/>
                  </a:cxn>
                  <a:cxn ang="0">
                    <a:pos x="71" y="192"/>
                  </a:cxn>
                  <a:cxn ang="0">
                    <a:pos x="54" y="213"/>
                  </a:cxn>
                  <a:cxn ang="0">
                    <a:pos x="36" y="226"/>
                  </a:cxn>
                  <a:cxn ang="0">
                    <a:pos x="23" y="203"/>
                  </a:cxn>
                  <a:cxn ang="0">
                    <a:pos x="12" y="169"/>
                  </a:cxn>
                  <a:cxn ang="0">
                    <a:pos x="6" y="124"/>
                  </a:cxn>
                  <a:cxn ang="0">
                    <a:pos x="6" y="78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1" h="226">
                    <a:moveTo>
                      <a:pt x="0" y="0"/>
                    </a:moveTo>
                    <a:lnTo>
                      <a:pt x="6" y="11"/>
                    </a:lnTo>
                    <a:lnTo>
                      <a:pt x="17" y="23"/>
                    </a:lnTo>
                    <a:lnTo>
                      <a:pt x="36" y="57"/>
                    </a:lnTo>
                    <a:lnTo>
                      <a:pt x="48" y="90"/>
                    </a:lnTo>
                    <a:lnTo>
                      <a:pt x="65" y="124"/>
                    </a:lnTo>
                    <a:lnTo>
                      <a:pt x="71" y="157"/>
                    </a:lnTo>
                    <a:lnTo>
                      <a:pt x="71" y="192"/>
                    </a:lnTo>
                    <a:lnTo>
                      <a:pt x="54" y="213"/>
                    </a:lnTo>
                    <a:lnTo>
                      <a:pt x="36" y="226"/>
                    </a:lnTo>
                    <a:lnTo>
                      <a:pt x="23" y="203"/>
                    </a:lnTo>
                    <a:lnTo>
                      <a:pt x="12" y="169"/>
                    </a:lnTo>
                    <a:lnTo>
                      <a:pt x="6" y="124"/>
                    </a:lnTo>
                    <a:lnTo>
                      <a:pt x="6" y="78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32" name="Freeform 1600"/>
              <p:cNvSpPr>
                <a:spLocks/>
              </p:cNvSpPr>
              <p:nvPr/>
            </p:nvSpPr>
            <p:spPr bwMode="auto">
              <a:xfrm>
                <a:off x="1025" y="3138"/>
                <a:ext cx="73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8" y="23"/>
                  </a:cxn>
                  <a:cxn ang="0">
                    <a:pos x="37" y="57"/>
                  </a:cxn>
                  <a:cxn ang="0">
                    <a:pos x="54" y="78"/>
                  </a:cxn>
                  <a:cxn ang="0">
                    <a:pos x="67" y="123"/>
                  </a:cxn>
                  <a:cxn ang="0">
                    <a:pos x="73" y="157"/>
                  </a:cxn>
                  <a:cxn ang="0">
                    <a:pos x="73" y="192"/>
                  </a:cxn>
                  <a:cxn ang="0">
                    <a:pos x="60" y="213"/>
                  </a:cxn>
                  <a:cxn ang="0">
                    <a:pos x="37" y="213"/>
                  </a:cxn>
                  <a:cxn ang="0">
                    <a:pos x="25" y="201"/>
                  </a:cxn>
                  <a:cxn ang="0">
                    <a:pos x="12" y="169"/>
                  </a:cxn>
                  <a:cxn ang="0">
                    <a:pos x="6" y="123"/>
                  </a:cxn>
                  <a:cxn ang="0">
                    <a:pos x="6" y="78"/>
                  </a:cxn>
                  <a:cxn ang="0">
                    <a:pos x="0" y="34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3" h="213">
                    <a:moveTo>
                      <a:pt x="0" y="0"/>
                    </a:moveTo>
                    <a:lnTo>
                      <a:pt x="6" y="0"/>
                    </a:lnTo>
                    <a:lnTo>
                      <a:pt x="18" y="23"/>
                    </a:lnTo>
                    <a:lnTo>
                      <a:pt x="37" y="57"/>
                    </a:lnTo>
                    <a:lnTo>
                      <a:pt x="54" y="78"/>
                    </a:lnTo>
                    <a:lnTo>
                      <a:pt x="67" y="123"/>
                    </a:lnTo>
                    <a:lnTo>
                      <a:pt x="73" y="157"/>
                    </a:lnTo>
                    <a:lnTo>
                      <a:pt x="73" y="192"/>
                    </a:lnTo>
                    <a:lnTo>
                      <a:pt x="60" y="213"/>
                    </a:lnTo>
                    <a:lnTo>
                      <a:pt x="37" y="213"/>
                    </a:lnTo>
                    <a:lnTo>
                      <a:pt x="25" y="201"/>
                    </a:lnTo>
                    <a:lnTo>
                      <a:pt x="12" y="169"/>
                    </a:lnTo>
                    <a:lnTo>
                      <a:pt x="6" y="123"/>
                    </a:lnTo>
                    <a:lnTo>
                      <a:pt x="6" y="78"/>
                    </a:lnTo>
                    <a:lnTo>
                      <a:pt x="0" y="3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33" name="Freeform 1601"/>
              <p:cNvSpPr>
                <a:spLocks/>
              </p:cNvSpPr>
              <p:nvPr/>
            </p:nvSpPr>
            <p:spPr bwMode="auto">
              <a:xfrm>
                <a:off x="1098" y="2936"/>
                <a:ext cx="71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1"/>
                  </a:cxn>
                  <a:cxn ang="0">
                    <a:pos x="17" y="23"/>
                  </a:cxn>
                  <a:cxn ang="0">
                    <a:pos x="37" y="56"/>
                  </a:cxn>
                  <a:cxn ang="0">
                    <a:pos x="48" y="88"/>
                  </a:cxn>
                  <a:cxn ang="0">
                    <a:pos x="65" y="123"/>
                  </a:cxn>
                  <a:cxn ang="0">
                    <a:pos x="71" y="157"/>
                  </a:cxn>
                  <a:cxn ang="0">
                    <a:pos x="71" y="190"/>
                  </a:cxn>
                  <a:cxn ang="0">
                    <a:pos x="54" y="213"/>
                  </a:cxn>
                  <a:cxn ang="0">
                    <a:pos x="37" y="213"/>
                  </a:cxn>
                  <a:cxn ang="0">
                    <a:pos x="23" y="202"/>
                  </a:cxn>
                  <a:cxn ang="0">
                    <a:pos x="12" y="167"/>
                  </a:cxn>
                  <a:cxn ang="0">
                    <a:pos x="6" y="123"/>
                  </a:cxn>
                  <a:cxn ang="0">
                    <a:pos x="6" y="79"/>
                  </a:cxn>
                  <a:cxn ang="0">
                    <a:pos x="0" y="44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1" h="213">
                    <a:moveTo>
                      <a:pt x="0" y="0"/>
                    </a:moveTo>
                    <a:lnTo>
                      <a:pt x="6" y="11"/>
                    </a:lnTo>
                    <a:lnTo>
                      <a:pt x="17" y="23"/>
                    </a:lnTo>
                    <a:lnTo>
                      <a:pt x="37" y="56"/>
                    </a:lnTo>
                    <a:lnTo>
                      <a:pt x="48" y="88"/>
                    </a:lnTo>
                    <a:lnTo>
                      <a:pt x="65" y="123"/>
                    </a:lnTo>
                    <a:lnTo>
                      <a:pt x="71" y="157"/>
                    </a:lnTo>
                    <a:lnTo>
                      <a:pt x="71" y="190"/>
                    </a:lnTo>
                    <a:lnTo>
                      <a:pt x="54" y="213"/>
                    </a:lnTo>
                    <a:lnTo>
                      <a:pt x="37" y="213"/>
                    </a:lnTo>
                    <a:lnTo>
                      <a:pt x="23" y="202"/>
                    </a:lnTo>
                    <a:lnTo>
                      <a:pt x="12" y="167"/>
                    </a:lnTo>
                    <a:lnTo>
                      <a:pt x="6" y="123"/>
                    </a:lnTo>
                    <a:lnTo>
                      <a:pt x="6" y="79"/>
                    </a:lnTo>
                    <a:lnTo>
                      <a:pt x="0" y="4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34" name="Freeform 1602"/>
              <p:cNvSpPr>
                <a:spLocks/>
              </p:cNvSpPr>
              <p:nvPr/>
            </p:nvSpPr>
            <p:spPr bwMode="auto">
              <a:xfrm>
                <a:off x="1031" y="3090"/>
                <a:ext cx="73" cy="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9" y="11"/>
                  </a:cxn>
                  <a:cxn ang="0">
                    <a:pos x="31" y="23"/>
                  </a:cxn>
                  <a:cxn ang="0">
                    <a:pos x="48" y="42"/>
                  </a:cxn>
                  <a:cxn ang="0">
                    <a:pos x="67" y="59"/>
                  </a:cxn>
                  <a:cxn ang="0">
                    <a:pos x="73" y="76"/>
                  </a:cxn>
                  <a:cxn ang="0">
                    <a:pos x="73" y="96"/>
                  </a:cxn>
                  <a:cxn ang="0">
                    <a:pos x="54" y="107"/>
                  </a:cxn>
                  <a:cxn ang="0">
                    <a:pos x="36" y="113"/>
                  </a:cxn>
                  <a:cxn ang="0">
                    <a:pos x="25" y="101"/>
                  </a:cxn>
                  <a:cxn ang="0">
                    <a:pos x="12" y="82"/>
                  </a:cxn>
                  <a:cxn ang="0">
                    <a:pos x="6" y="65"/>
                  </a:cxn>
                  <a:cxn ang="0">
                    <a:pos x="0" y="42"/>
                  </a:cxn>
                  <a:cxn ang="0">
                    <a:pos x="0" y="17"/>
                  </a:cxn>
                  <a:cxn ang="0">
                    <a:pos x="0" y="0"/>
                  </a:cxn>
                </a:cxnLst>
                <a:rect l="0" t="0" r="r" b="b"/>
                <a:pathLst>
                  <a:path w="73" h="113">
                    <a:moveTo>
                      <a:pt x="0" y="0"/>
                    </a:moveTo>
                    <a:lnTo>
                      <a:pt x="6" y="0"/>
                    </a:lnTo>
                    <a:lnTo>
                      <a:pt x="19" y="11"/>
                    </a:lnTo>
                    <a:lnTo>
                      <a:pt x="31" y="23"/>
                    </a:lnTo>
                    <a:lnTo>
                      <a:pt x="48" y="42"/>
                    </a:lnTo>
                    <a:lnTo>
                      <a:pt x="67" y="59"/>
                    </a:lnTo>
                    <a:lnTo>
                      <a:pt x="73" y="76"/>
                    </a:lnTo>
                    <a:lnTo>
                      <a:pt x="73" y="96"/>
                    </a:lnTo>
                    <a:lnTo>
                      <a:pt x="54" y="107"/>
                    </a:lnTo>
                    <a:lnTo>
                      <a:pt x="36" y="113"/>
                    </a:lnTo>
                    <a:lnTo>
                      <a:pt x="25" y="101"/>
                    </a:lnTo>
                    <a:lnTo>
                      <a:pt x="12" y="82"/>
                    </a:lnTo>
                    <a:lnTo>
                      <a:pt x="6" y="65"/>
                    </a:lnTo>
                    <a:lnTo>
                      <a:pt x="0" y="42"/>
                    </a:lnTo>
                    <a:lnTo>
                      <a:pt x="0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35" name="Freeform 1603"/>
              <p:cNvSpPr>
                <a:spLocks/>
              </p:cNvSpPr>
              <p:nvPr/>
            </p:nvSpPr>
            <p:spPr bwMode="auto">
              <a:xfrm>
                <a:off x="1110" y="2552"/>
                <a:ext cx="67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1"/>
                  </a:cxn>
                  <a:cxn ang="0">
                    <a:pos x="11" y="23"/>
                  </a:cxn>
                  <a:cxn ang="0">
                    <a:pos x="30" y="56"/>
                  </a:cxn>
                  <a:cxn ang="0">
                    <a:pos x="48" y="90"/>
                  </a:cxn>
                  <a:cxn ang="0">
                    <a:pos x="59" y="123"/>
                  </a:cxn>
                  <a:cxn ang="0">
                    <a:pos x="67" y="157"/>
                  </a:cxn>
                  <a:cxn ang="0">
                    <a:pos x="67" y="190"/>
                  </a:cxn>
                  <a:cxn ang="0">
                    <a:pos x="53" y="213"/>
                  </a:cxn>
                  <a:cxn ang="0">
                    <a:pos x="36" y="225"/>
                  </a:cxn>
                  <a:cxn ang="0">
                    <a:pos x="17" y="201"/>
                  </a:cxn>
                  <a:cxn ang="0">
                    <a:pos x="11" y="167"/>
                  </a:cxn>
                  <a:cxn ang="0">
                    <a:pos x="5" y="123"/>
                  </a:cxn>
                  <a:cxn ang="0">
                    <a:pos x="0" y="79"/>
                  </a:cxn>
                  <a:cxn ang="0">
                    <a:pos x="0" y="44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67" h="225">
                    <a:moveTo>
                      <a:pt x="0" y="0"/>
                    </a:moveTo>
                    <a:lnTo>
                      <a:pt x="0" y="11"/>
                    </a:lnTo>
                    <a:lnTo>
                      <a:pt x="11" y="23"/>
                    </a:lnTo>
                    <a:lnTo>
                      <a:pt x="30" y="56"/>
                    </a:lnTo>
                    <a:lnTo>
                      <a:pt x="48" y="90"/>
                    </a:lnTo>
                    <a:lnTo>
                      <a:pt x="59" y="123"/>
                    </a:lnTo>
                    <a:lnTo>
                      <a:pt x="67" y="157"/>
                    </a:lnTo>
                    <a:lnTo>
                      <a:pt x="67" y="190"/>
                    </a:lnTo>
                    <a:lnTo>
                      <a:pt x="53" y="213"/>
                    </a:lnTo>
                    <a:lnTo>
                      <a:pt x="36" y="225"/>
                    </a:lnTo>
                    <a:lnTo>
                      <a:pt x="17" y="201"/>
                    </a:lnTo>
                    <a:lnTo>
                      <a:pt x="11" y="167"/>
                    </a:lnTo>
                    <a:lnTo>
                      <a:pt x="5" y="123"/>
                    </a:lnTo>
                    <a:lnTo>
                      <a:pt x="0" y="79"/>
                    </a:lnTo>
                    <a:lnTo>
                      <a:pt x="0" y="4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36" name="Freeform 1604"/>
              <p:cNvSpPr>
                <a:spLocks/>
              </p:cNvSpPr>
              <p:nvPr/>
            </p:nvSpPr>
            <p:spPr bwMode="auto">
              <a:xfrm>
                <a:off x="1697" y="3053"/>
                <a:ext cx="72" cy="1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6"/>
                  </a:cxn>
                  <a:cxn ang="0">
                    <a:pos x="19" y="12"/>
                  </a:cxn>
                  <a:cxn ang="0">
                    <a:pos x="36" y="31"/>
                  </a:cxn>
                  <a:cxn ang="0">
                    <a:pos x="55" y="48"/>
                  </a:cxn>
                  <a:cxn ang="0">
                    <a:pos x="67" y="65"/>
                  </a:cxn>
                  <a:cxn ang="0">
                    <a:pos x="72" y="85"/>
                  </a:cxn>
                  <a:cxn ang="0">
                    <a:pos x="72" y="102"/>
                  </a:cxn>
                  <a:cxn ang="0">
                    <a:pos x="61" y="113"/>
                  </a:cxn>
                  <a:cxn ang="0">
                    <a:pos x="36" y="119"/>
                  </a:cxn>
                  <a:cxn ang="0">
                    <a:pos x="24" y="108"/>
                  </a:cxn>
                  <a:cxn ang="0">
                    <a:pos x="19" y="90"/>
                  </a:cxn>
                  <a:cxn ang="0">
                    <a:pos x="5" y="65"/>
                  </a:cxn>
                  <a:cxn ang="0">
                    <a:pos x="5" y="42"/>
                  </a:cxn>
                  <a:cxn ang="0">
                    <a:pos x="5" y="23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72" h="119">
                    <a:moveTo>
                      <a:pt x="0" y="0"/>
                    </a:moveTo>
                    <a:lnTo>
                      <a:pt x="5" y="6"/>
                    </a:lnTo>
                    <a:lnTo>
                      <a:pt x="19" y="12"/>
                    </a:lnTo>
                    <a:lnTo>
                      <a:pt x="36" y="31"/>
                    </a:lnTo>
                    <a:lnTo>
                      <a:pt x="55" y="48"/>
                    </a:lnTo>
                    <a:lnTo>
                      <a:pt x="67" y="65"/>
                    </a:lnTo>
                    <a:lnTo>
                      <a:pt x="72" y="85"/>
                    </a:lnTo>
                    <a:lnTo>
                      <a:pt x="72" y="102"/>
                    </a:lnTo>
                    <a:lnTo>
                      <a:pt x="61" y="113"/>
                    </a:lnTo>
                    <a:lnTo>
                      <a:pt x="36" y="119"/>
                    </a:lnTo>
                    <a:lnTo>
                      <a:pt x="24" y="108"/>
                    </a:lnTo>
                    <a:lnTo>
                      <a:pt x="19" y="90"/>
                    </a:lnTo>
                    <a:lnTo>
                      <a:pt x="5" y="65"/>
                    </a:lnTo>
                    <a:lnTo>
                      <a:pt x="5" y="42"/>
                    </a:lnTo>
                    <a:lnTo>
                      <a:pt x="5" y="23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37" name="Freeform 1605"/>
              <p:cNvSpPr>
                <a:spLocks/>
              </p:cNvSpPr>
              <p:nvPr/>
            </p:nvSpPr>
            <p:spPr bwMode="auto">
              <a:xfrm>
                <a:off x="690" y="3330"/>
                <a:ext cx="72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9"/>
                  </a:cxn>
                  <a:cxn ang="0">
                    <a:pos x="17" y="21"/>
                  </a:cxn>
                  <a:cxn ang="0">
                    <a:pos x="36" y="55"/>
                  </a:cxn>
                  <a:cxn ang="0">
                    <a:pos x="53" y="88"/>
                  </a:cxn>
                  <a:cxn ang="0">
                    <a:pos x="65" y="123"/>
                  </a:cxn>
                  <a:cxn ang="0">
                    <a:pos x="72" y="155"/>
                  </a:cxn>
                  <a:cxn ang="0">
                    <a:pos x="72" y="190"/>
                  </a:cxn>
                  <a:cxn ang="0">
                    <a:pos x="59" y="213"/>
                  </a:cxn>
                  <a:cxn ang="0">
                    <a:pos x="36" y="213"/>
                  </a:cxn>
                  <a:cxn ang="0">
                    <a:pos x="23" y="201"/>
                  </a:cxn>
                  <a:cxn ang="0">
                    <a:pos x="11" y="167"/>
                  </a:cxn>
                  <a:cxn ang="0">
                    <a:pos x="5" y="123"/>
                  </a:cxn>
                  <a:cxn ang="0">
                    <a:pos x="5" y="78"/>
                  </a:cxn>
                  <a:cxn ang="0">
                    <a:pos x="5" y="4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2" h="213">
                    <a:moveTo>
                      <a:pt x="0" y="0"/>
                    </a:moveTo>
                    <a:lnTo>
                      <a:pt x="5" y="9"/>
                    </a:lnTo>
                    <a:lnTo>
                      <a:pt x="17" y="21"/>
                    </a:lnTo>
                    <a:lnTo>
                      <a:pt x="36" y="55"/>
                    </a:lnTo>
                    <a:lnTo>
                      <a:pt x="53" y="88"/>
                    </a:lnTo>
                    <a:lnTo>
                      <a:pt x="65" y="123"/>
                    </a:lnTo>
                    <a:lnTo>
                      <a:pt x="72" y="155"/>
                    </a:lnTo>
                    <a:lnTo>
                      <a:pt x="72" y="190"/>
                    </a:lnTo>
                    <a:lnTo>
                      <a:pt x="59" y="213"/>
                    </a:lnTo>
                    <a:lnTo>
                      <a:pt x="36" y="213"/>
                    </a:lnTo>
                    <a:lnTo>
                      <a:pt x="23" y="201"/>
                    </a:lnTo>
                    <a:lnTo>
                      <a:pt x="11" y="167"/>
                    </a:lnTo>
                    <a:lnTo>
                      <a:pt x="5" y="123"/>
                    </a:lnTo>
                    <a:lnTo>
                      <a:pt x="5" y="78"/>
                    </a:lnTo>
                    <a:lnTo>
                      <a:pt x="5" y="4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38" name="Freeform 1606"/>
              <p:cNvSpPr>
                <a:spLocks/>
              </p:cNvSpPr>
              <p:nvPr/>
            </p:nvSpPr>
            <p:spPr bwMode="auto">
              <a:xfrm>
                <a:off x="828" y="3385"/>
                <a:ext cx="71" cy="2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0"/>
                  </a:cxn>
                  <a:cxn ang="0">
                    <a:pos x="17" y="23"/>
                  </a:cxn>
                  <a:cxn ang="0">
                    <a:pos x="28" y="45"/>
                  </a:cxn>
                  <a:cxn ang="0">
                    <a:pos x="48" y="79"/>
                  </a:cxn>
                  <a:cxn ang="0">
                    <a:pos x="65" y="123"/>
                  </a:cxn>
                  <a:cxn ang="0">
                    <a:pos x="71" y="158"/>
                  </a:cxn>
                  <a:cxn ang="0">
                    <a:pos x="71" y="179"/>
                  </a:cxn>
                  <a:cxn ang="0">
                    <a:pos x="53" y="214"/>
                  </a:cxn>
                  <a:cxn ang="0">
                    <a:pos x="36" y="214"/>
                  </a:cxn>
                  <a:cxn ang="0">
                    <a:pos x="23" y="202"/>
                  </a:cxn>
                  <a:cxn ang="0">
                    <a:pos x="11" y="167"/>
                  </a:cxn>
                  <a:cxn ang="0">
                    <a:pos x="5" y="123"/>
                  </a:cxn>
                  <a:cxn ang="0">
                    <a:pos x="0" y="79"/>
                  </a:cxn>
                  <a:cxn ang="0">
                    <a:pos x="0" y="33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1" h="214">
                    <a:moveTo>
                      <a:pt x="0" y="0"/>
                    </a:moveTo>
                    <a:lnTo>
                      <a:pt x="5" y="0"/>
                    </a:lnTo>
                    <a:lnTo>
                      <a:pt x="17" y="23"/>
                    </a:lnTo>
                    <a:lnTo>
                      <a:pt x="28" y="45"/>
                    </a:lnTo>
                    <a:lnTo>
                      <a:pt x="48" y="79"/>
                    </a:lnTo>
                    <a:lnTo>
                      <a:pt x="65" y="123"/>
                    </a:lnTo>
                    <a:lnTo>
                      <a:pt x="71" y="158"/>
                    </a:lnTo>
                    <a:lnTo>
                      <a:pt x="71" y="179"/>
                    </a:lnTo>
                    <a:lnTo>
                      <a:pt x="53" y="214"/>
                    </a:lnTo>
                    <a:lnTo>
                      <a:pt x="36" y="214"/>
                    </a:lnTo>
                    <a:lnTo>
                      <a:pt x="23" y="202"/>
                    </a:lnTo>
                    <a:lnTo>
                      <a:pt x="11" y="167"/>
                    </a:lnTo>
                    <a:lnTo>
                      <a:pt x="5" y="123"/>
                    </a:lnTo>
                    <a:lnTo>
                      <a:pt x="0" y="79"/>
                    </a:lnTo>
                    <a:lnTo>
                      <a:pt x="0" y="33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39" name="Freeform 1607"/>
              <p:cNvSpPr>
                <a:spLocks/>
              </p:cNvSpPr>
              <p:nvPr/>
            </p:nvSpPr>
            <p:spPr bwMode="auto">
              <a:xfrm>
                <a:off x="1200" y="2688"/>
                <a:ext cx="71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2"/>
                  </a:cxn>
                  <a:cxn ang="0">
                    <a:pos x="17" y="23"/>
                  </a:cxn>
                  <a:cxn ang="0">
                    <a:pos x="36" y="58"/>
                  </a:cxn>
                  <a:cxn ang="0">
                    <a:pos x="48" y="90"/>
                  </a:cxn>
                  <a:cxn ang="0">
                    <a:pos x="65" y="123"/>
                  </a:cxn>
                  <a:cxn ang="0">
                    <a:pos x="71" y="158"/>
                  </a:cxn>
                  <a:cxn ang="0">
                    <a:pos x="71" y="192"/>
                  </a:cxn>
                  <a:cxn ang="0">
                    <a:pos x="54" y="215"/>
                  </a:cxn>
                  <a:cxn ang="0">
                    <a:pos x="36" y="225"/>
                  </a:cxn>
                  <a:cxn ang="0">
                    <a:pos x="23" y="202"/>
                  </a:cxn>
                  <a:cxn ang="0">
                    <a:pos x="11" y="169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6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1" h="225">
                    <a:moveTo>
                      <a:pt x="0" y="0"/>
                    </a:moveTo>
                    <a:lnTo>
                      <a:pt x="6" y="12"/>
                    </a:lnTo>
                    <a:lnTo>
                      <a:pt x="17" y="23"/>
                    </a:lnTo>
                    <a:lnTo>
                      <a:pt x="36" y="58"/>
                    </a:lnTo>
                    <a:lnTo>
                      <a:pt x="48" y="90"/>
                    </a:lnTo>
                    <a:lnTo>
                      <a:pt x="65" y="123"/>
                    </a:lnTo>
                    <a:lnTo>
                      <a:pt x="71" y="158"/>
                    </a:lnTo>
                    <a:lnTo>
                      <a:pt x="71" y="192"/>
                    </a:lnTo>
                    <a:lnTo>
                      <a:pt x="54" y="215"/>
                    </a:lnTo>
                    <a:lnTo>
                      <a:pt x="36" y="225"/>
                    </a:lnTo>
                    <a:lnTo>
                      <a:pt x="23" y="202"/>
                    </a:lnTo>
                    <a:lnTo>
                      <a:pt x="11" y="169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40" name="Freeform 1608"/>
              <p:cNvSpPr>
                <a:spLocks/>
              </p:cNvSpPr>
              <p:nvPr/>
            </p:nvSpPr>
            <p:spPr bwMode="auto">
              <a:xfrm>
                <a:off x="1127" y="3620"/>
                <a:ext cx="73" cy="22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11"/>
                  </a:cxn>
                  <a:cxn ang="0">
                    <a:pos x="19" y="34"/>
                  </a:cxn>
                  <a:cxn ang="0">
                    <a:pos x="36" y="57"/>
                  </a:cxn>
                  <a:cxn ang="0">
                    <a:pos x="48" y="90"/>
                  </a:cxn>
                  <a:cxn ang="0">
                    <a:pos x="67" y="125"/>
                  </a:cxn>
                  <a:cxn ang="0">
                    <a:pos x="73" y="157"/>
                  </a:cxn>
                  <a:cxn ang="0">
                    <a:pos x="73" y="192"/>
                  </a:cxn>
                  <a:cxn ang="0">
                    <a:pos x="54" y="213"/>
                  </a:cxn>
                  <a:cxn ang="0">
                    <a:pos x="36" y="226"/>
                  </a:cxn>
                  <a:cxn ang="0">
                    <a:pos x="25" y="203"/>
                  </a:cxn>
                  <a:cxn ang="0">
                    <a:pos x="13" y="169"/>
                  </a:cxn>
                  <a:cxn ang="0">
                    <a:pos x="8" y="125"/>
                  </a:cxn>
                  <a:cxn ang="0">
                    <a:pos x="8" y="90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3" h="226">
                    <a:moveTo>
                      <a:pt x="0" y="0"/>
                    </a:moveTo>
                    <a:lnTo>
                      <a:pt x="8" y="11"/>
                    </a:lnTo>
                    <a:lnTo>
                      <a:pt x="19" y="34"/>
                    </a:lnTo>
                    <a:lnTo>
                      <a:pt x="36" y="57"/>
                    </a:lnTo>
                    <a:lnTo>
                      <a:pt x="48" y="90"/>
                    </a:lnTo>
                    <a:lnTo>
                      <a:pt x="67" y="125"/>
                    </a:lnTo>
                    <a:lnTo>
                      <a:pt x="73" y="157"/>
                    </a:lnTo>
                    <a:lnTo>
                      <a:pt x="73" y="192"/>
                    </a:lnTo>
                    <a:lnTo>
                      <a:pt x="54" y="213"/>
                    </a:lnTo>
                    <a:lnTo>
                      <a:pt x="36" y="226"/>
                    </a:lnTo>
                    <a:lnTo>
                      <a:pt x="25" y="203"/>
                    </a:lnTo>
                    <a:lnTo>
                      <a:pt x="13" y="169"/>
                    </a:lnTo>
                    <a:lnTo>
                      <a:pt x="8" y="125"/>
                    </a:lnTo>
                    <a:lnTo>
                      <a:pt x="8" y="90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41" name="Freeform 1609"/>
              <p:cNvSpPr>
                <a:spLocks/>
              </p:cNvSpPr>
              <p:nvPr/>
            </p:nvSpPr>
            <p:spPr bwMode="auto">
              <a:xfrm>
                <a:off x="1361" y="2746"/>
                <a:ext cx="73" cy="2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9"/>
                  </a:cxn>
                  <a:cxn ang="0">
                    <a:pos x="19" y="21"/>
                  </a:cxn>
                  <a:cxn ang="0">
                    <a:pos x="31" y="55"/>
                  </a:cxn>
                  <a:cxn ang="0">
                    <a:pos x="48" y="88"/>
                  </a:cxn>
                  <a:cxn ang="0">
                    <a:pos x="61" y="123"/>
                  </a:cxn>
                  <a:cxn ang="0">
                    <a:pos x="73" y="157"/>
                  </a:cxn>
                  <a:cxn ang="0">
                    <a:pos x="67" y="190"/>
                  </a:cxn>
                  <a:cxn ang="0">
                    <a:pos x="54" y="213"/>
                  </a:cxn>
                  <a:cxn ang="0">
                    <a:pos x="36" y="223"/>
                  </a:cxn>
                  <a:cxn ang="0">
                    <a:pos x="19" y="201"/>
                  </a:cxn>
                  <a:cxn ang="0">
                    <a:pos x="11" y="167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3" h="223">
                    <a:moveTo>
                      <a:pt x="0" y="0"/>
                    </a:moveTo>
                    <a:lnTo>
                      <a:pt x="6" y="9"/>
                    </a:lnTo>
                    <a:lnTo>
                      <a:pt x="19" y="21"/>
                    </a:lnTo>
                    <a:lnTo>
                      <a:pt x="31" y="55"/>
                    </a:lnTo>
                    <a:lnTo>
                      <a:pt x="48" y="88"/>
                    </a:lnTo>
                    <a:lnTo>
                      <a:pt x="61" y="123"/>
                    </a:lnTo>
                    <a:lnTo>
                      <a:pt x="73" y="157"/>
                    </a:lnTo>
                    <a:lnTo>
                      <a:pt x="67" y="190"/>
                    </a:lnTo>
                    <a:lnTo>
                      <a:pt x="54" y="213"/>
                    </a:lnTo>
                    <a:lnTo>
                      <a:pt x="36" y="223"/>
                    </a:lnTo>
                    <a:lnTo>
                      <a:pt x="19" y="201"/>
                    </a:lnTo>
                    <a:lnTo>
                      <a:pt x="11" y="167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42" name="Freeform 1610"/>
              <p:cNvSpPr>
                <a:spLocks/>
              </p:cNvSpPr>
              <p:nvPr/>
            </p:nvSpPr>
            <p:spPr bwMode="auto">
              <a:xfrm>
                <a:off x="1307" y="3047"/>
                <a:ext cx="73" cy="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2"/>
                  </a:cxn>
                  <a:cxn ang="0">
                    <a:pos x="19" y="23"/>
                  </a:cxn>
                  <a:cxn ang="0">
                    <a:pos x="37" y="56"/>
                  </a:cxn>
                  <a:cxn ang="0">
                    <a:pos x="48" y="91"/>
                  </a:cxn>
                  <a:cxn ang="0">
                    <a:pos x="65" y="125"/>
                  </a:cxn>
                  <a:cxn ang="0">
                    <a:pos x="73" y="158"/>
                  </a:cxn>
                  <a:cxn ang="0">
                    <a:pos x="73" y="192"/>
                  </a:cxn>
                  <a:cxn ang="0">
                    <a:pos x="54" y="214"/>
                  </a:cxn>
                  <a:cxn ang="0">
                    <a:pos x="37" y="227"/>
                  </a:cxn>
                  <a:cxn ang="0">
                    <a:pos x="25" y="204"/>
                  </a:cxn>
                  <a:cxn ang="0">
                    <a:pos x="14" y="169"/>
                  </a:cxn>
                  <a:cxn ang="0">
                    <a:pos x="6" y="125"/>
                  </a:cxn>
                  <a:cxn ang="0">
                    <a:pos x="6" y="79"/>
                  </a:cxn>
                  <a:cxn ang="0">
                    <a:pos x="0" y="46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3" h="227">
                    <a:moveTo>
                      <a:pt x="0" y="0"/>
                    </a:moveTo>
                    <a:lnTo>
                      <a:pt x="6" y="12"/>
                    </a:lnTo>
                    <a:lnTo>
                      <a:pt x="19" y="23"/>
                    </a:lnTo>
                    <a:lnTo>
                      <a:pt x="37" y="56"/>
                    </a:lnTo>
                    <a:lnTo>
                      <a:pt x="48" y="91"/>
                    </a:lnTo>
                    <a:lnTo>
                      <a:pt x="65" y="125"/>
                    </a:lnTo>
                    <a:lnTo>
                      <a:pt x="73" y="158"/>
                    </a:lnTo>
                    <a:lnTo>
                      <a:pt x="73" y="192"/>
                    </a:lnTo>
                    <a:lnTo>
                      <a:pt x="54" y="214"/>
                    </a:lnTo>
                    <a:lnTo>
                      <a:pt x="37" y="227"/>
                    </a:lnTo>
                    <a:lnTo>
                      <a:pt x="25" y="204"/>
                    </a:lnTo>
                    <a:lnTo>
                      <a:pt x="14" y="169"/>
                    </a:lnTo>
                    <a:lnTo>
                      <a:pt x="6" y="125"/>
                    </a:lnTo>
                    <a:lnTo>
                      <a:pt x="6" y="79"/>
                    </a:lnTo>
                    <a:lnTo>
                      <a:pt x="0" y="4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43" name="Freeform 1611"/>
              <p:cNvSpPr>
                <a:spLocks/>
              </p:cNvSpPr>
              <p:nvPr/>
            </p:nvSpPr>
            <p:spPr bwMode="auto">
              <a:xfrm>
                <a:off x="1428" y="3103"/>
                <a:ext cx="71" cy="2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7" y="23"/>
                  </a:cxn>
                  <a:cxn ang="0">
                    <a:pos x="29" y="46"/>
                  </a:cxn>
                  <a:cxn ang="0">
                    <a:pos x="48" y="79"/>
                  </a:cxn>
                  <a:cxn ang="0">
                    <a:pos x="65" y="113"/>
                  </a:cxn>
                  <a:cxn ang="0">
                    <a:pos x="71" y="148"/>
                  </a:cxn>
                  <a:cxn ang="0">
                    <a:pos x="71" y="181"/>
                  </a:cxn>
                  <a:cxn ang="0">
                    <a:pos x="54" y="204"/>
                  </a:cxn>
                  <a:cxn ang="0">
                    <a:pos x="36" y="215"/>
                  </a:cxn>
                  <a:cxn ang="0">
                    <a:pos x="23" y="192"/>
                  </a:cxn>
                  <a:cxn ang="0">
                    <a:pos x="12" y="171"/>
                  </a:cxn>
                  <a:cxn ang="0">
                    <a:pos x="6" y="125"/>
                  </a:cxn>
                  <a:cxn ang="0">
                    <a:pos x="0" y="79"/>
                  </a:cxn>
                  <a:cxn ang="0">
                    <a:pos x="0" y="35"/>
                  </a:cxn>
                  <a:cxn ang="0">
                    <a:pos x="0" y="0"/>
                  </a:cxn>
                </a:cxnLst>
                <a:rect l="0" t="0" r="r" b="b"/>
                <a:pathLst>
                  <a:path w="71" h="215">
                    <a:moveTo>
                      <a:pt x="0" y="0"/>
                    </a:moveTo>
                    <a:lnTo>
                      <a:pt x="6" y="0"/>
                    </a:lnTo>
                    <a:lnTo>
                      <a:pt x="17" y="23"/>
                    </a:lnTo>
                    <a:lnTo>
                      <a:pt x="29" y="46"/>
                    </a:lnTo>
                    <a:lnTo>
                      <a:pt x="48" y="79"/>
                    </a:lnTo>
                    <a:lnTo>
                      <a:pt x="65" y="113"/>
                    </a:lnTo>
                    <a:lnTo>
                      <a:pt x="71" y="148"/>
                    </a:lnTo>
                    <a:lnTo>
                      <a:pt x="71" y="181"/>
                    </a:lnTo>
                    <a:lnTo>
                      <a:pt x="54" y="204"/>
                    </a:lnTo>
                    <a:lnTo>
                      <a:pt x="36" y="215"/>
                    </a:lnTo>
                    <a:lnTo>
                      <a:pt x="23" y="192"/>
                    </a:lnTo>
                    <a:lnTo>
                      <a:pt x="12" y="171"/>
                    </a:lnTo>
                    <a:lnTo>
                      <a:pt x="6" y="125"/>
                    </a:lnTo>
                    <a:lnTo>
                      <a:pt x="0" y="79"/>
                    </a:lnTo>
                    <a:lnTo>
                      <a:pt x="0" y="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44" name="Freeform 1612"/>
              <p:cNvSpPr>
                <a:spLocks/>
              </p:cNvSpPr>
              <p:nvPr/>
            </p:nvSpPr>
            <p:spPr bwMode="auto">
              <a:xfrm>
                <a:off x="1511" y="2825"/>
                <a:ext cx="72" cy="2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9"/>
                  </a:cxn>
                  <a:cxn ang="0">
                    <a:pos x="19" y="32"/>
                  </a:cxn>
                  <a:cxn ang="0">
                    <a:pos x="30" y="55"/>
                  </a:cxn>
                  <a:cxn ang="0">
                    <a:pos x="47" y="88"/>
                  </a:cxn>
                  <a:cxn ang="0">
                    <a:pos x="61" y="122"/>
                  </a:cxn>
                  <a:cxn ang="0">
                    <a:pos x="72" y="155"/>
                  </a:cxn>
                  <a:cxn ang="0">
                    <a:pos x="67" y="190"/>
                  </a:cxn>
                  <a:cxn ang="0">
                    <a:pos x="55" y="213"/>
                  </a:cxn>
                  <a:cxn ang="0">
                    <a:pos x="36" y="222"/>
                  </a:cxn>
                  <a:cxn ang="0">
                    <a:pos x="19" y="213"/>
                  </a:cxn>
                  <a:cxn ang="0">
                    <a:pos x="13" y="178"/>
                  </a:cxn>
                  <a:cxn ang="0">
                    <a:pos x="5" y="134"/>
                  </a:cxn>
                  <a:cxn ang="0">
                    <a:pos x="0" y="88"/>
                  </a:cxn>
                  <a:cxn ang="0">
                    <a:pos x="0" y="4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2" h="222">
                    <a:moveTo>
                      <a:pt x="0" y="0"/>
                    </a:moveTo>
                    <a:lnTo>
                      <a:pt x="5" y="9"/>
                    </a:lnTo>
                    <a:lnTo>
                      <a:pt x="19" y="32"/>
                    </a:lnTo>
                    <a:lnTo>
                      <a:pt x="30" y="55"/>
                    </a:lnTo>
                    <a:lnTo>
                      <a:pt x="47" y="88"/>
                    </a:lnTo>
                    <a:lnTo>
                      <a:pt x="61" y="122"/>
                    </a:lnTo>
                    <a:lnTo>
                      <a:pt x="72" y="155"/>
                    </a:lnTo>
                    <a:lnTo>
                      <a:pt x="67" y="190"/>
                    </a:lnTo>
                    <a:lnTo>
                      <a:pt x="55" y="213"/>
                    </a:lnTo>
                    <a:lnTo>
                      <a:pt x="36" y="222"/>
                    </a:lnTo>
                    <a:lnTo>
                      <a:pt x="19" y="213"/>
                    </a:lnTo>
                    <a:lnTo>
                      <a:pt x="13" y="178"/>
                    </a:lnTo>
                    <a:lnTo>
                      <a:pt x="5" y="134"/>
                    </a:lnTo>
                    <a:lnTo>
                      <a:pt x="0" y="88"/>
                    </a:lnTo>
                    <a:lnTo>
                      <a:pt x="0" y="4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45" name="Freeform 1613"/>
              <p:cNvSpPr>
                <a:spLocks/>
              </p:cNvSpPr>
              <p:nvPr/>
            </p:nvSpPr>
            <p:spPr bwMode="auto">
              <a:xfrm>
                <a:off x="1595" y="3195"/>
                <a:ext cx="73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9" y="21"/>
                  </a:cxn>
                  <a:cxn ang="0">
                    <a:pos x="36" y="56"/>
                  </a:cxn>
                  <a:cxn ang="0">
                    <a:pos x="54" y="89"/>
                  </a:cxn>
                  <a:cxn ang="0">
                    <a:pos x="67" y="123"/>
                  </a:cxn>
                  <a:cxn ang="0">
                    <a:pos x="73" y="156"/>
                  </a:cxn>
                  <a:cxn ang="0">
                    <a:pos x="73" y="190"/>
                  </a:cxn>
                  <a:cxn ang="0">
                    <a:pos x="61" y="213"/>
                  </a:cxn>
                  <a:cxn ang="0">
                    <a:pos x="36" y="213"/>
                  </a:cxn>
                  <a:cxn ang="0">
                    <a:pos x="25" y="202"/>
                  </a:cxn>
                  <a:cxn ang="0">
                    <a:pos x="13" y="167"/>
                  </a:cxn>
                  <a:cxn ang="0">
                    <a:pos x="6" y="123"/>
                  </a:cxn>
                  <a:cxn ang="0">
                    <a:pos x="6" y="79"/>
                  </a:cxn>
                  <a:cxn ang="0">
                    <a:pos x="0" y="33"/>
                  </a:cxn>
                  <a:cxn ang="0">
                    <a:pos x="0" y="10"/>
                  </a:cxn>
                  <a:cxn ang="0">
                    <a:pos x="0" y="0"/>
                  </a:cxn>
                </a:cxnLst>
                <a:rect l="0" t="0" r="r" b="b"/>
                <a:pathLst>
                  <a:path w="73" h="213">
                    <a:moveTo>
                      <a:pt x="0" y="0"/>
                    </a:moveTo>
                    <a:lnTo>
                      <a:pt x="6" y="0"/>
                    </a:lnTo>
                    <a:lnTo>
                      <a:pt x="19" y="21"/>
                    </a:lnTo>
                    <a:lnTo>
                      <a:pt x="36" y="56"/>
                    </a:lnTo>
                    <a:lnTo>
                      <a:pt x="54" y="89"/>
                    </a:lnTo>
                    <a:lnTo>
                      <a:pt x="67" y="123"/>
                    </a:lnTo>
                    <a:lnTo>
                      <a:pt x="73" y="156"/>
                    </a:lnTo>
                    <a:lnTo>
                      <a:pt x="73" y="190"/>
                    </a:lnTo>
                    <a:lnTo>
                      <a:pt x="61" y="213"/>
                    </a:lnTo>
                    <a:lnTo>
                      <a:pt x="36" y="213"/>
                    </a:lnTo>
                    <a:lnTo>
                      <a:pt x="25" y="202"/>
                    </a:lnTo>
                    <a:lnTo>
                      <a:pt x="13" y="167"/>
                    </a:lnTo>
                    <a:lnTo>
                      <a:pt x="6" y="123"/>
                    </a:lnTo>
                    <a:lnTo>
                      <a:pt x="6" y="79"/>
                    </a:lnTo>
                    <a:lnTo>
                      <a:pt x="0" y="33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46" name="Freeform 1614"/>
              <p:cNvSpPr>
                <a:spLocks/>
              </p:cNvSpPr>
              <p:nvPr/>
            </p:nvSpPr>
            <p:spPr bwMode="auto">
              <a:xfrm>
                <a:off x="1668" y="2992"/>
                <a:ext cx="71" cy="2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1"/>
                  </a:cxn>
                  <a:cxn ang="0">
                    <a:pos x="17" y="23"/>
                  </a:cxn>
                  <a:cxn ang="0">
                    <a:pos x="34" y="55"/>
                  </a:cxn>
                  <a:cxn ang="0">
                    <a:pos x="48" y="90"/>
                  </a:cxn>
                  <a:cxn ang="0">
                    <a:pos x="65" y="124"/>
                  </a:cxn>
                  <a:cxn ang="0">
                    <a:pos x="71" y="157"/>
                  </a:cxn>
                  <a:cxn ang="0">
                    <a:pos x="71" y="190"/>
                  </a:cxn>
                  <a:cxn ang="0">
                    <a:pos x="53" y="213"/>
                  </a:cxn>
                  <a:cxn ang="0">
                    <a:pos x="34" y="224"/>
                  </a:cxn>
                  <a:cxn ang="0">
                    <a:pos x="23" y="203"/>
                  </a:cxn>
                  <a:cxn ang="0">
                    <a:pos x="11" y="169"/>
                  </a:cxn>
                  <a:cxn ang="0">
                    <a:pos x="6" y="124"/>
                  </a:cxn>
                  <a:cxn ang="0">
                    <a:pos x="6" y="78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1" h="224">
                    <a:moveTo>
                      <a:pt x="0" y="0"/>
                    </a:moveTo>
                    <a:lnTo>
                      <a:pt x="6" y="11"/>
                    </a:lnTo>
                    <a:lnTo>
                      <a:pt x="17" y="23"/>
                    </a:lnTo>
                    <a:lnTo>
                      <a:pt x="34" y="55"/>
                    </a:lnTo>
                    <a:lnTo>
                      <a:pt x="48" y="90"/>
                    </a:lnTo>
                    <a:lnTo>
                      <a:pt x="65" y="124"/>
                    </a:lnTo>
                    <a:lnTo>
                      <a:pt x="71" y="157"/>
                    </a:lnTo>
                    <a:lnTo>
                      <a:pt x="71" y="190"/>
                    </a:lnTo>
                    <a:lnTo>
                      <a:pt x="53" y="213"/>
                    </a:lnTo>
                    <a:lnTo>
                      <a:pt x="34" y="224"/>
                    </a:lnTo>
                    <a:lnTo>
                      <a:pt x="23" y="203"/>
                    </a:lnTo>
                    <a:lnTo>
                      <a:pt x="11" y="169"/>
                    </a:lnTo>
                    <a:lnTo>
                      <a:pt x="6" y="124"/>
                    </a:lnTo>
                    <a:lnTo>
                      <a:pt x="6" y="78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47" name="Freeform 1615"/>
              <p:cNvSpPr>
                <a:spLocks/>
              </p:cNvSpPr>
              <p:nvPr/>
            </p:nvSpPr>
            <p:spPr bwMode="auto">
              <a:xfrm>
                <a:off x="1464" y="3090"/>
                <a:ext cx="66" cy="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"/>
                  </a:cxn>
                  <a:cxn ang="0">
                    <a:pos x="12" y="11"/>
                  </a:cxn>
                  <a:cxn ang="0">
                    <a:pos x="29" y="28"/>
                  </a:cxn>
                  <a:cxn ang="0">
                    <a:pos x="47" y="48"/>
                  </a:cxn>
                  <a:cxn ang="0">
                    <a:pos x="60" y="65"/>
                  </a:cxn>
                  <a:cxn ang="0">
                    <a:pos x="66" y="82"/>
                  </a:cxn>
                  <a:cxn ang="0">
                    <a:pos x="66" y="101"/>
                  </a:cxn>
                  <a:cxn ang="0">
                    <a:pos x="52" y="113"/>
                  </a:cxn>
                  <a:cxn ang="0">
                    <a:pos x="29" y="113"/>
                  </a:cxn>
                  <a:cxn ang="0">
                    <a:pos x="18" y="107"/>
                  </a:cxn>
                  <a:cxn ang="0">
                    <a:pos x="12" y="90"/>
                  </a:cxn>
                  <a:cxn ang="0">
                    <a:pos x="6" y="65"/>
                  </a:cxn>
                  <a:cxn ang="0">
                    <a:pos x="0" y="42"/>
                  </a:cxn>
                  <a:cxn ang="0">
                    <a:pos x="0" y="23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66" h="113">
                    <a:moveTo>
                      <a:pt x="0" y="0"/>
                    </a:moveTo>
                    <a:lnTo>
                      <a:pt x="0" y="5"/>
                    </a:lnTo>
                    <a:lnTo>
                      <a:pt x="12" y="11"/>
                    </a:lnTo>
                    <a:lnTo>
                      <a:pt x="29" y="28"/>
                    </a:lnTo>
                    <a:lnTo>
                      <a:pt x="47" y="48"/>
                    </a:lnTo>
                    <a:lnTo>
                      <a:pt x="60" y="65"/>
                    </a:lnTo>
                    <a:lnTo>
                      <a:pt x="66" y="82"/>
                    </a:lnTo>
                    <a:lnTo>
                      <a:pt x="66" y="101"/>
                    </a:lnTo>
                    <a:lnTo>
                      <a:pt x="52" y="113"/>
                    </a:lnTo>
                    <a:lnTo>
                      <a:pt x="29" y="113"/>
                    </a:lnTo>
                    <a:lnTo>
                      <a:pt x="18" y="107"/>
                    </a:lnTo>
                    <a:lnTo>
                      <a:pt x="12" y="90"/>
                    </a:lnTo>
                    <a:lnTo>
                      <a:pt x="6" y="65"/>
                    </a:lnTo>
                    <a:lnTo>
                      <a:pt x="0" y="42"/>
                    </a:lnTo>
                    <a:lnTo>
                      <a:pt x="0" y="2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48" name="Freeform 1616"/>
              <p:cNvSpPr>
                <a:spLocks/>
              </p:cNvSpPr>
              <p:nvPr/>
            </p:nvSpPr>
            <p:spPr bwMode="auto">
              <a:xfrm>
                <a:off x="1163" y="3216"/>
                <a:ext cx="73" cy="2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2"/>
                  </a:cxn>
                  <a:cxn ang="0">
                    <a:pos x="18" y="23"/>
                  </a:cxn>
                  <a:cxn ang="0">
                    <a:pos x="37" y="58"/>
                  </a:cxn>
                  <a:cxn ang="0">
                    <a:pos x="48" y="91"/>
                  </a:cxn>
                  <a:cxn ang="0">
                    <a:pos x="66" y="123"/>
                  </a:cxn>
                  <a:cxn ang="0">
                    <a:pos x="73" y="158"/>
                  </a:cxn>
                  <a:cxn ang="0">
                    <a:pos x="73" y="192"/>
                  </a:cxn>
                  <a:cxn ang="0">
                    <a:pos x="54" y="214"/>
                  </a:cxn>
                  <a:cxn ang="0">
                    <a:pos x="37" y="214"/>
                  </a:cxn>
                  <a:cxn ang="0">
                    <a:pos x="23" y="202"/>
                  </a:cxn>
                  <a:cxn ang="0">
                    <a:pos x="12" y="169"/>
                  </a:cxn>
                  <a:cxn ang="0">
                    <a:pos x="6" y="123"/>
                  </a:cxn>
                  <a:cxn ang="0">
                    <a:pos x="6" y="79"/>
                  </a:cxn>
                  <a:cxn ang="0">
                    <a:pos x="0" y="45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3" h="214">
                    <a:moveTo>
                      <a:pt x="0" y="0"/>
                    </a:moveTo>
                    <a:lnTo>
                      <a:pt x="6" y="12"/>
                    </a:lnTo>
                    <a:lnTo>
                      <a:pt x="18" y="23"/>
                    </a:lnTo>
                    <a:lnTo>
                      <a:pt x="37" y="58"/>
                    </a:lnTo>
                    <a:lnTo>
                      <a:pt x="48" y="91"/>
                    </a:lnTo>
                    <a:lnTo>
                      <a:pt x="66" y="123"/>
                    </a:lnTo>
                    <a:lnTo>
                      <a:pt x="73" y="158"/>
                    </a:lnTo>
                    <a:lnTo>
                      <a:pt x="73" y="192"/>
                    </a:lnTo>
                    <a:lnTo>
                      <a:pt x="54" y="214"/>
                    </a:lnTo>
                    <a:lnTo>
                      <a:pt x="37" y="214"/>
                    </a:lnTo>
                    <a:lnTo>
                      <a:pt x="23" y="202"/>
                    </a:lnTo>
                    <a:lnTo>
                      <a:pt x="12" y="169"/>
                    </a:lnTo>
                    <a:lnTo>
                      <a:pt x="6" y="123"/>
                    </a:lnTo>
                    <a:lnTo>
                      <a:pt x="6" y="79"/>
                    </a:lnTo>
                    <a:lnTo>
                      <a:pt x="0" y="45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49" name="Freeform 1617"/>
              <p:cNvSpPr>
                <a:spLocks/>
              </p:cNvSpPr>
              <p:nvPr/>
            </p:nvSpPr>
            <p:spPr bwMode="auto">
              <a:xfrm>
                <a:off x="1265" y="3385"/>
                <a:ext cx="67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3" y="23"/>
                  </a:cxn>
                  <a:cxn ang="0">
                    <a:pos x="31" y="56"/>
                  </a:cxn>
                  <a:cxn ang="0">
                    <a:pos x="48" y="89"/>
                  </a:cxn>
                  <a:cxn ang="0">
                    <a:pos x="61" y="123"/>
                  </a:cxn>
                  <a:cxn ang="0">
                    <a:pos x="67" y="158"/>
                  </a:cxn>
                  <a:cxn ang="0">
                    <a:pos x="67" y="191"/>
                  </a:cxn>
                  <a:cxn ang="0">
                    <a:pos x="56" y="214"/>
                  </a:cxn>
                  <a:cxn ang="0">
                    <a:pos x="31" y="225"/>
                  </a:cxn>
                  <a:cxn ang="0">
                    <a:pos x="19" y="202"/>
                  </a:cxn>
                  <a:cxn ang="0">
                    <a:pos x="6" y="167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5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67" h="225">
                    <a:moveTo>
                      <a:pt x="0" y="0"/>
                    </a:moveTo>
                    <a:lnTo>
                      <a:pt x="0" y="12"/>
                    </a:lnTo>
                    <a:lnTo>
                      <a:pt x="13" y="23"/>
                    </a:lnTo>
                    <a:lnTo>
                      <a:pt x="31" y="56"/>
                    </a:lnTo>
                    <a:lnTo>
                      <a:pt x="48" y="89"/>
                    </a:lnTo>
                    <a:lnTo>
                      <a:pt x="61" y="123"/>
                    </a:lnTo>
                    <a:lnTo>
                      <a:pt x="67" y="158"/>
                    </a:lnTo>
                    <a:lnTo>
                      <a:pt x="67" y="191"/>
                    </a:lnTo>
                    <a:lnTo>
                      <a:pt x="56" y="214"/>
                    </a:lnTo>
                    <a:lnTo>
                      <a:pt x="31" y="225"/>
                    </a:lnTo>
                    <a:lnTo>
                      <a:pt x="19" y="202"/>
                    </a:lnTo>
                    <a:lnTo>
                      <a:pt x="6" y="167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5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50" name="Freeform 1618"/>
              <p:cNvSpPr>
                <a:spLocks/>
              </p:cNvSpPr>
              <p:nvPr/>
            </p:nvSpPr>
            <p:spPr bwMode="auto">
              <a:xfrm>
                <a:off x="1397" y="3441"/>
                <a:ext cx="73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8" y="23"/>
                  </a:cxn>
                  <a:cxn ang="0">
                    <a:pos x="31" y="56"/>
                  </a:cxn>
                  <a:cxn ang="0">
                    <a:pos x="48" y="79"/>
                  </a:cxn>
                  <a:cxn ang="0">
                    <a:pos x="60" y="123"/>
                  </a:cxn>
                  <a:cxn ang="0">
                    <a:pos x="73" y="158"/>
                  </a:cxn>
                  <a:cxn ang="0">
                    <a:pos x="73" y="190"/>
                  </a:cxn>
                  <a:cxn ang="0">
                    <a:pos x="54" y="213"/>
                  </a:cxn>
                  <a:cxn ang="0">
                    <a:pos x="37" y="213"/>
                  </a:cxn>
                  <a:cxn ang="0">
                    <a:pos x="25" y="202"/>
                  </a:cxn>
                  <a:cxn ang="0">
                    <a:pos x="12" y="169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33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3" h="213">
                    <a:moveTo>
                      <a:pt x="0" y="0"/>
                    </a:moveTo>
                    <a:lnTo>
                      <a:pt x="6" y="0"/>
                    </a:lnTo>
                    <a:lnTo>
                      <a:pt x="18" y="23"/>
                    </a:lnTo>
                    <a:lnTo>
                      <a:pt x="31" y="56"/>
                    </a:lnTo>
                    <a:lnTo>
                      <a:pt x="48" y="79"/>
                    </a:lnTo>
                    <a:lnTo>
                      <a:pt x="60" y="123"/>
                    </a:lnTo>
                    <a:lnTo>
                      <a:pt x="73" y="158"/>
                    </a:lnTo>
                    <a:lnTo>
                      <a:pt x="73" y="190"/>
                    </a:lnTo>
                    <a:lnTo>
                      <a:pt x="54" y="213"/>
                    </a:lnTo>
                    <a:lnTo>
                      <a:pt x="37" y="213"/>
                    </a:lnTo>
                    <a:lnTo>
                      <a:pt x="25" y="202"/>
                    </a:lnTo>
                    <a:lnTo>
                      <a:pt x="12" y="169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33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051" name="Freeform 1619"/>
              <p:cNvSpPr>
                <a:spLocks/>
              </p:cNvSpPr>
              <p:nvPr/>
            </p:nvSpPr>
            <p:spPr bwMode="auto">
              <a:xfrm>
                <a:off x="1769" y="2746"/>
                <a:ext cx="71" cy="2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9"/>
                  </a:cxn>
                  <a:cxn ang="0">
                    <a:pos x="18" y="21"/>
                  </a:cxn>
                  <a:cxn ang="0">
                    <a:pos x="37" y="55"/>
                  </a:cxn>
                  <a:cxn ang="0">
                    <a:pos x="48" y="88"/>
                  </a:cxn>
                  <a:cxn ang="0">
                    <a:pos x="66" y="123"/>
                  </a:cxn>
                  <a:cxn ang="0">
                    <a:pos x="71" y="157"/>
                  </a:cxn>
                  <a:cxn ang="0">
                    <a:pos x="71" y="190"/>
                  </a:cxn>
                  <a:cxn ang="0">
                    <a:pos x="54" y="213"/>
                  </a:cxn>
                  <a:cxn ang="0">
                    <a:pos x="37" y="223"/>
                  </a:cxn>
                  <a:cxn ang="0">
                    <a:pos x="23" y="201"/>
                  </a:cxn>
                  <a:cxn ang="0">
                    <a:pos x="12" y="167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1" h="223">
                    <a:moveTo>
                      <a:pt x="0" y="0"/>
                    </a:moveTo>
                    <a:lnTo>
                      <a:pt x="6" y="9"/>
                    </a:lnTo>
                    <a:lnTo>
                      <a:pt x="18" y="21"/>
                    </a:lnTo>
                    <a:lnTo>
                      <a:pt x="37" y="55"/>
                    </a:lnTo>
                    <a:lnTo>
                      <a:pt x="48" y="88"/>
                    </a:lnTo>
                    <a:lnTo>
                      <a:pt x="66" y="123"/>
                    </a:lnTo>
                    <a:lnTo>
                      <a:pt x="71" y="157"/>
                    </a:lnTo>
                    <a:lnTo>
                      <a:pt x="71" y="190"/>
                    </a:lnTo>
                    <a:lnTo>
                      <a:pt x="54" y="213"/>
                    </a:lnTo>
                    <a:lnTo>
                      <a:pt x="37" y="223"/>
                    </a:lnTo>
                    <a:lnTo>
                      <a:pt x="23" y="201"/>
                    </a:lnTo>
                    <a:lnTo>
                      <a:pt x="12" y="167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aphicFrame>
        <p:nvGraphicFramePr>
          <p:cNvPr id="404052" name="Object 1620"/>
          <p:cNvGraphicFramePr>
            <a:graphicFrameLocks noChangeAspect="1"/>
          </p:cNvGraphicFramePr>
          <p:nvPr>
            <p:ph sz="half" idx="1"/>
          </p:nvPr>
        </p:nvGraphicFramePr>
        <p:xfrm>
          <a:off x="2339975" y="1016000"/>
          <a:ext cx="2735263" cy="1317625"/>
        </p:xfrm>
        <a:graphic>
          <a:graphicData uri="http://schemas.openxmlformats.org/presentationml/2006/ole">
            <p:oleObj spid="_x0000_s1026" name="CorelDRAW" r:id="rId13" imgW="1875240" imgH="903240" progId="">
              <p:embed/>
            </p:oleObj>
          </a:graphicData>
        </a:graphic>
      </p:graphicFrame>
      <p:sp>
        <p:nvSpPr>
          <p:cNvPr id="404060" name="Freeform 1628"/>
          <p:cNvSpPr>
            <a:spLocks/>
          </p:cNvSpPr>
          <p:nvPr/>
        </p:nvSpPr>
        <p:spPr bwMode="auto">
          <a:xfrm>
            <a:off x="-34925" y="4202113"/>
            <a:ext cx="1944688" cy="264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22" y="634"/>
              </a:cxn>
              <a:cxn ang="0">
                <a:pos x="1225" y="1669"/>
              </a:cxn>
            </a:cxnLst>
            <a:rect l="0" t="0" r="r" b="b"/>
            <a:pathLst>
              <a:path w="1225" h="1669">
                <a:moveTo>
                  <a:pt x="0" y="0"/>
                </a:moveTo>
                <a:cubicBezTo>
                  <a:pt x="119" y="106"/>
                  <a:pt x="518" y="356"/>
                  <a:pt x="722" y="634"/>
                </a:cubicBezTo>
                <a:cubicBezTo>
                  <a:pt x="926" y="912"/>
                  <a:pt x="1120" y="1453"/>
                  <a:pt x="1225" y="1669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>
            <a:outerShdw dist="28398" dir="3806097" algn="ctr" rotWithShape="0">
              <a:schemeClr val="bg1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404061" name="Freeform 1629"/>
          <p:cNvSpPr>
            <a:spLocks/>
          </p:cNvSpPr>
          <p:nvPr/>
        </p:nvSpPr>
        <p:spPr bwMode="auto">
          <a:xfrm>
            <a:off x="1643063" y="4351338"/>
            <a:ext cx="3009900" cy="2514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95" y="709"/>
              </a:cxn>
              <a:cxn ang="0">
                <a:pos x="1896" y="1584"/>
              </a:cxn>
            </a:cxnLst>
            <a:rect l="0" t="0" r="r" b="b"/>
            <a:pathLst>
              <a:path w="1896" h="1584">
                <a:moveTo>
                  <a:pt x="0" y="0"/>
                </a:moveTo>
                <a:cubicBezTo>
                  <a:pt x="132" y="117"/>
                  <a:pt x="479" y="445"/>
                  <a:pt x="795" y="709"/>
                </a:cubicBezTo>
                <a:cubicBezTo>
                  <a:pt x="1111" y="973"/>
                  <a:pt x="1667" y="1402"/>
                  <a:pt x="1896" y="1584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>
            <a:outerShdw dist="28398" dir="3806097" algn="ctr" rotWithShape="0">
              <a:schemeClr val="bg1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404062" name="Freeform 1630"/>
          <p:cNvSpPr>
            <a:spLocks/>
          </p:cNvSpPr>
          <p:nvPr/>
        </p:nvSpPr>
        <p:spPr bwMode="auto">
          <a:xfrm>
            <a:off x="2894013" y="5022850"/>
            <a:ext cx="1238250" cy="1852613"/>
          </a:xfrm>
          <a:custGeom>
            <a:avLst/>
            <a:gdLst/>
            <a:ahLst/>
            <a:cxnLst>
              <a:cxn ang="0">
                <a:pos x="780" y="0"/>
              </a:cxn>
              <a:cxn ang="0">
                <a:pos x="649" y="226"/>
              </a:cxn>
              <a:cxn ang="0">
                <a:pos x="0" y="1167"/>
              </a:cxn>
            </a:cxnLst>
            <a:rect l="0" t="0" r="r" b="b"/>
            <a:pathLst>
              <a:path w="780" h="1167">
                <a:moveTo>
                  <a:pt x="780" y="0"/>
                </a:moveTo>
                <a:cubicBezTo>
                  <a:pt x="757" y="38"/>
                  <a:pt x="779" y="32"/>
                  <a:pt x="649" y="226"/>
                </a:cubicBezTo>
                <a:cubicBezTo>
                  <a:pt x="519" y="420"/>
                  <a:pt x="135" y="971"/>
                  <a:pt x="0" y="1167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>
            <a:outerShdw dist="28398" dir="3806097" algn="ctr" rotWithShape="0">
              <a:schemeClr val="bg1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404063" name="Freeform 1631"/>
          <p:cNvSpPr>
            <a:spLocks/>
          </p:cNvSpPr>
          <p:nvPr/>
        </p:nvSpPr>
        <p:spPr bwMode="auto">
          <a:xfrm>
            <a:off x="2393950" y="4364038"/>
            <a:ext cx="476250" cy="2522537"/>
          </a:xfrm>
          <a:custGeom>
            <a:avLst/>
            <a:gdLst/>
            <a:ahLst/>
            <a:cxnLst>
              <a:cxn ang="0">
                <a:pos x="300" y="0"/>
              </a:cxn>
              <a:cxn ang="0">
                <a:pos x="25" y="737"/>
              </a:cxn>
              <a:cxn ang="0">
                <a:pos x="147" y="1589"/>
              </a:cxn>
            </a:cxnLst>
            <a:rect l="0" t="0" r="r" b="b"/>
            <a:pathLst>
              <a:path w="300" h="1589">
                <a:moveTo>
                  <a:pt x="300" y="0"/>
                </a:moveTo>
                <a:cubicBezTo>
                  <a:pt x="253" y="123"/>
                  <a:pt x="50" y="472"/>
                  <a:pt x="25" y="737"/>
                </a:cubicBezTo>
                <a:cubicBezTo>
                  <a:pt x="0" y="1002"/>
                  <a:pt x="122" y="1412"/>
                  <a:pt x="147" y="1589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>
            <a:outerShdw dist="28398" dir="3806097" algn="ctr" rotWithShape="0">
              <a:schemeClr val="bg1"/>
            </a:outerShdw>
          </a:effectLst>
        </p:spPr>
        <p:txBody>
          <a:bodyPr/>
          <a:lstStyle/>
          <a:p>
            <a:endParaRPr lang="ru-RU"/>
          </a:p>
        </p:txBody>
      </p:sp>
      <p:grpSp>
        <p:nvGrpSpPr>
          <p:cNvPr id="7" name="Group 1648"/>
          <p:cNvGrpSpPr>
            <a:grpSpLocks/>
          </p:cNvGrpSpPr>
          <p:nvPr/>
        </p:nvGrpSpPr>
        <p:grpSpPr bwMode="auto">
          <a:xfrm>
            <a:off x="-9525" y="3895725"/>
            <a:ext cx="3844925" cy="3041650"/>
            <a:chOff x="-6" y="2454"/>
            <a:chExt cx="2422" cy="1916"/>
          </a:xfrm>
        </p:grpSpPr>
        <p:sp>
          <p:nvSpPr>
            <p:cNvPr id="404064" name="Freeform 1632"/>
            <p:cNvSpPr>
              <a:spLocks/>
            </p:cNvSpPr>
            <p:nvPr/>
          </p:nvSpPr>
          <p:spPr bwMode="auto">
            <a:xfrm>
              <a:off x="1791" y="3463"/>
              <a:ext cx="625" cy="907"/>
            </a:xfrm>
            <a:custGeom>
              <a:avLst/>
              <a:gdLst/>
              <a:ahLst/>
              <a:cxnLst>
                <a:cxn ang="0">
                  <a:pos x="625" y="0"/>
                </a:cxn>
                <a:cxn ang="0">
                  <a:pos x="0" y="907"/>
                </a:cxn>
              </a:cxnLst>
              <a:rect l="0" t="0" r="r" b="b"/>
              <a:pathLst>
                <a:path w="625" h="907">
                  <a:moveTo>
                    <a:pt x="625" y="0"/>
                  </a:moveTo>
                  <a:cubicBezTo>
                    <a:pt x="519" y="151"/>
                    <a:pt x="130" y="718"/>
                    <a:pt x="0" y="907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04065" name="Freeform 1633"/>
            <p:cNvSpPr>
              <a:spLocks/>
            </p:cNvSpPr>
            <p:nvPr/>
          </p:nvSpPr>
          <p:spPr bwMode="auto">
            <a:xfrm>
              <a:off x="1517" y="3060"/>
              <a:ext cx="149" cy="1279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46" y="314"/>
                </a:cxn>
                <a:cxn ang="0">
                  <a:pos x="17" y="695"/>
                </a:cxn>
                <a:cxn ang="0">
                  <a:pos x="149" y="1279"/>
                </a:cxn>
              </a:cxnLst>
              <a:rect l="0" t="0" r="r" b="b"/>
              <a:pathLst>
                <a:path w="149" h="1279">
                  <a:moveTo>
                    <a:pt x="136" y="0"/>
                  </a:moveTo>
                  <a:cubicBezTo>
                    <a:pt x="124" y="49"/>
                    <a:pt x="66" y="198"/>
                    <a:pt x="46" y="314"/>
                  </a:cubicBezTo>
                  <a:cubicBezTo>
                    <a:pt x="26" y="430"/>
                    <a:pt x="0" y="534"/>
                    <a:pt x="17" y="695"/>
                  </a:cubicBezTo>
                  <a:cubicBezTo>
                    <a:pt x="34" y="856"/>
                    <a:pt x="121" y="1157"/>
                    <a:pt x="149" y="1279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04067" name="Freeform 1635"/>
            <p:cNvSpPr>
              <a:spLocks/>
            </p:cNvSpPr>
            <p:nvPr/>
          </p:nvSpPr>
          <p:spPr bwMode="auto">
            <a:xfrm>
              <a:off x="113" y="2760"/>
              <a:ext cx="912" cy="1552"/>
            </a:xfrm>
            <a:custGeom>
              <a:avLst/>
              <a:gdLst/>
              <a:ahLst/>
              <a:cxnLst>
                <a:cxn ang="0">
                  <a:pos x="912" y="0"/>
                </a:cxn>
                <a:cxn ang="0">
                  <a:pos x="635" y="449"/>
                </a:cxn>
                <a:cxn ang="0">
                  <a:pos x="0" y="1552"/>
                </a:cxn>
              </a:cxnLst>
              <a:rect l="0" t="0" r="r" b="b"/>
              <a:pathLst>
                <a:path w="912" h="1552">
                  <a:moveTo>
                    <a:pt x="912" y="0"/>
                  </a:moveTo>
                  <a:cubicBezTo>
                    <a:pt x="866" y="75"/>
                    <a:pt x="787" y="190"/>
                    <a:pt x="635" y="449"/>
                  </a:cubicBezTo>
                  <a:cubicBezTo>
                    <a:pt x="483" y="708"/>
                    <a:pt x="132" y="1322"/>
                    <a:pt x="0" y="155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04076" name="Freeform 1644"/>
            <p:cNvSpPr>
              <a:spLocks/>
            </p:cNvSpPr>
            <p:nvPr/>
          </p:nvSpPr>
          <p:spPr bwMode="auto">
            <a:xfrm>
              <a:off x="-6" y="2454"/>
              <a:ext cx="358" cy="458"/>
            </a:xfrm>
            <a:custGeom>
              <a:avLst/>
              <a:gdLst/>
              <a:ahLst/>
              <a:cxnLst>
                <a:cxn ang="0">
                  <a:pos x="358" y="0"/>
                </a:cxn>
                <a:cxn ang="0">
                  <a:pos x="230" y="217"/>
                </a:cxn>
                <a:cxn ang="0">
                  <a:pos x="0" y="458"/>
                </a:cxn>
              </a:cxnLst>
              <a:rect l="0" t="0" r="r" b="b"/>
              <a:pathLst>
                <a:path w="358" h="458">
                  <a:moveTo>
                    <a:pt x="358" y="0"/>
                  </a:moveTo>
                  <a:cubicBezTo>
                    <a:pt x="336" y="36"/>
                    <a:pt x="290" y="141"/>
                    <a:pt x="230" y="217"/>
                  </a:cubicBezTo>
                  <a:cubicBezTo>
                    <a:pt x="170" y="293"/>
                    <a:pt x="48" y="408"/>
                    <a:pt x="0" y="458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04081" name="WordArt 1649"/>
          <p:cNvSpPr>
            <a:spLocks noChangeArrowheads="1" noChangeShapeType="1" noTextEdit="1"/>
          </p:cNvSpPr>
          <p:nvPr/>
        </p:nvSpPr>
        <p:spPr bwMode="auto">
          <a:xfrm>
            <a:off x="4727575" y="3981450"/>
            <a:ext cx="1728788" cy="355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r"/>
            <a:r>
              <a:rPr lang="ru-RU" sz="3600" i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chemeClr val="accent2">
                      <a:alpha val="50000"/>
                    </a:schemeClr>
                  </a:outerShdw>
                </a:effectLst>
                <a:latin typeface="Comic Sans MS"/>
              </a:rPr>
              <a:t>б) хімічне</a:t>
            </a:r>
          </a:p>
        </p:txBody>
      </p:sp>
      <p:sp>
        <p:nvSpPr>
          <p:cNvPr id="404082" name="Text Box 1650"/>
          <p:cNvSpPr txBox="1">
            <a:spLocks noChangeArrowheads="1"/>
          </p:cNvSpPr>
          <p:nvPr/>
        </p:nvSpPr>
        <p:spPr bwMode="auto">
          <a:xfrm>
            <a:off x="6200775" y="3992563"/>
            <a:ext cx="2916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75000"/>
              </a:lnSpc>
            </a:pPr>
            <a:r>
              <a:rPr lang="uk-UA" sz="2400" b="1" i="1">
                <a:solidFill>
                  <a:schemeClr val="accent2"/>
                </a:solidFill>
                <a:latin typeface="Times New Roman" pitchFamily="18" charset="0"/>
              </a:rPr>
              <a:t>(водою, повітрям)</a:t>
            </a:r>
            <a:endParaRPr lang="ru-RU" sz="24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grpSp>
        <p:nvGrpSpPr>
          <p:cNvPr id="8" name="Group 1651"/>
          <p:cNvGrpSpPr>
            <a:grpSpLocks/>
          </p:cNvGrpSpPr>
          <p:nvPr/>
        </p:nvGrpSpPr>
        <p:grpSpPr bwMode="auto">
          <a:xfrm>
            <a:off x="-107950" y="3859213"/>
            <a:ext cx="1222375" cy="1111250"/>
            <a:chOff x="10" y="3606"/>
            <a:chExt cx="770" cy="700"/>
          </a:xfrm>
        </p:grpSpPr>
        <p:sp>
          <p:nvSpPr>
            <p:cNvPr id="404084" name="Freeform 1652"/>
            <p:cNvSpPr>
              <a:spLocks/>
            </p:cNvSpPr>
            <p:nvPr/>
          </p:nvSpPr>
          <p:spPr bwMode="auto">
            <a:xfrm>
              <a:off x="10" y="3608"/>
              <a:ext cx="336" cy="183"/>
            </a:xfrm>
            <a:custGeom>
              <a:avLst/>
              <a:gdLst/>
              <a:ahLst/>
              <a:cxnLst>
                <a:cxn ang="0">
                  <a:pos x="336" y="2"/>
                </a:cxn>
                <a:cxn ang="0">
                  <a:pos x="266" y="14"/>
                </a:cxn>
                <a:cxn ang="0">
                  <a:pos x="244" y="28"/>
                </a:cxn>
                <a:cxn ang="0">
                  <a:pos x="232" y="36"/>
                </a:cxn>
                <a:cxn ang="0">
                  <a:pos x="222" y="54"/>
                </a:cxn>
                <a:cxn ang="0">
                  <a:pos x="210" y="62"/>
                </a:cxn>
                <a:cxn ang="0">
                  <a:pos x="160" y="78"/>
                </a:cxn>
                <a:cxn ang="0">
                  <a:pos x="134" y="88"/>
                </a:cxn>
                <a:cxn ang="0">
                  <a:pos x="102" y="124"/>
                </a:cxn>
                <a:cxn ang="0">
                  <a:pos x="56" y="126"/>
                </a:cxn>
                <a:cxn ang="0">
                  <a:pos x="36" y="134"/>
                </a:cxn>
                <a:cxn ang="0">
                  <a:pos x="24" y="152"/>
                </a:cxn>
                <a:cxn ang="0">
                  <a:pos x="12" y="164"/>
                </a:cxn>
                <a:cxn ang="0">
                  <a:pos x="0" y="180"/>
                </a:cxn>
              </a:cxnLst>
              <a:rect l="0" t="0" r="r" b="b"/>
              <a:pathLst>
                <a:path w="336" h="183">
                  <a:moveTo>
                    <a:pt x="336" y="2"/>
                  </a:moveTo>
                  <a:cubicBezTo>
                    <a:pt x="272" y="4"/>
                    <a:pt x="299" y="0"/>
                    <a:pt x="266" y="14"/>
                  </a:cubicBezTo>
                  <a:cubicBezTo>
                    <a:pt x="258" y="18"/>
                    <a:pt x="251" y="23"/>
                    <a:pt x="244" y="28"/>
                  </a:cubicBezTo>
                  <a:cubicBezTo>
                    <a:pt x="240" y="31"/>
                    <a:pt x="232" y="36"/>
                    <a:pt x="232" y="36"/>
                  </a:cubicBezTo>
                  <a:cubicBezTo>
                    <a:pt x="230" y="41"/>
                    <a:pt x="226" y="50"/>
                    <a:pt x="222" y="54"/>
                  </a:cubicBezTo>
                  <a:cubicBezTo>
                    <a:pt x="219" y="57"/>
                    <a:pt x="210" y="62"/>
                    <a:pt x="210" y="62"/>
                  </a:cubicBezTo>
                  <a:cubicBezTo>
                    <a:pt x="200" y="77"/>
                    <a:pt x="175" y="74"/>
                    <a:pt x="160" y="78"/>
                  </a:cubicBezTo>
                  <a:cubicBezTo>
                    <a:pt x="151" y="80"/>
                    <a:pt x="143" y="86"/>
                    <a:pt x="134" y="88"/>
                  </a:cubicBezTo>
                  <a:cubicBezTo>
                    <a:pt x="122" y="96"/>
                    <a:pt x="117" y="123"/>
                    <a:pt x="102" y="124"/>
                  </a:cubicBezTo>
                  <a:cubicBezTo>
                    <a:pt x="87" y="125"/>
                    <a:pt x="71" y="125"/>
                    <a:pt x="56" y="126"/>
                  </a:cubicBezTo>
                  <a:cubicBezTo>
                    <a:pt x="48" y="128"/>
                    <a:pt x="43" y="129"/>
                    <a:pt x="36" y="134"/>
                  </a:cubicBezTo>
                  <a:cubicBezTo>
                    <a:pt x="32" y="140"/>
                    <a:pt x="29" y="147"/>
                    <a:pt x="24" y="152"/>
                  </a:cubicBezTo>
                  <a:cubicBezTo>
                    <a:pt x="20" y="156"/>
                    <a:pt x="12" y="164"/>
                    <a:pt x="12" y="164"/>
                  </a:cubicBezTo>
                  <a:cubicBezTo>
                    <a:pt x="7" y="183"/>
                    <a:pt x="13" y="180"/>
                    <a:pt x="0" y="18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085" name="Freeform 1653"/>
            <p:cNvSpPr>
              <a:spLocks/>
            </p:cNvSpPr>
            <p:nvPr/>
          </p:nvSpPr>
          <p:spPr bwMode="auto">
            <a:xfrm>
              <a:off x="376" y="3614"/>
              <a:ext cx="48" cy="69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0" y="28"/>
                </a:cxn>
                <a:cxn ang="0">
                  <a:pos x="0" y="56"/>
                </a:cxn>
                <a:cxn ang="0">
                  <a:pos x="16" y="140"/>
                </a:cxn>
                <a:cxn ang="0">
                  <a:pos x="26" y="174"/>
                </a:cxn>
                <a:cxn ang="0">
                  <a:pos x="44" y="308"/>
                </a:cxn>
                <a:cxn ang="0">
                  <a:pos x="28" y="454"/>
                </a:cxn>
                <a:cxn ang="0">
                  <a:pos x="10" y="500"/>
                </a:cxn>
                <a:cxn ang="0">
                  <a:pos x="12" y="534"/>
                </a:cxn>
                <a:cxn ang="0">
                  <a:pos x="30" y="566"/>
                </a:cxn>
                <a:cxn ang="0">
                  <a:pos x="42" y="604"/>
                </a:cxn>
                <a:cxn ang="0">
                  <a:pos x="40" y="634"/>
                </a:cxn>
                <a:cxn ang="0">
                  <a:pos x="32" y="646"/>
                </a:cxn>
                <a:cxn ang="0">
                  <a:pos x="36" y="692"/>
                </a:cxn>
              </a:cxnLst>
              <a:rect l="0" t="0" r="r" b="b"/>
              <a:pathLst>
                <a:path w="48" h="692">
                  <a:moveTo>
                    <a:pt x="24" y="0"/>
                  </a:moveTo>
                  <a:cubicBezTo>
                    <a:pt x="20" y="12"/>
                    <a:pt x="16" y="17"/>
                    <a:pt x="10" y="28"/>
                  </a:cubicBezTo>
                  <a:cubicBezTo>
                    <a:pt x="8" y="38"/>
                    <a:pt x="5" y="47"/>
                    <a:pt x="0" y="56"/>
                  </a:cubicBezTo>
                  <a:cubicBezTo>
                    <a:pt x="2" y="84"/>
                    <a:pt x="3" y="114"/>
                    <a:pt x="16" y="140"/>
                  </a:cubicBezTo>
                  <a:cubicBezTo>
                    <a:pt x="18" y="152"/>
                    <a:pt x="23" y="162"/>
                    <a:pt x="26" y="174"/>
                  </a:cubicBezTo>
                  <a:cubicBezTo>
                    <a:pt x="27" y="233"/>
                    <a:pt x="28" y="259"/>
                    <a:pt x="44" y="308"/>
                  </a:cubicBezTo>
                  <a:cubicBezTo>
                    <a:pt x="42" y="419"/>
                    <a:pt x="48" y="394"/>
                    <a:pt x="28" y="454"/>
                  </a:cubicBezTo>
                  <a:cubicBezTo>
                    <a:pt x="26" y="472"/>
                    <a:pt x="16" y="483"/>
                    <a:pt x="10" y="500"/>
                  </a:cubicBezTo>
                  <a:cubicBezTo>
                    <a:pt x="11" y="511"/>
                    <a:pt x="11" y="523"/>
                    <a:pt x="12" y="534"/>
                  </a:cubicBezTo>
                  <a:cubicBezTo>
                    <a:pt x="13" y="548"/>
                    <a:pt x="25" y="555"/>
                    <a:pt x="30" y="566"/>
                  </a:cubicBezTo>
                  <a:cubicBezTo>
                    <a:pt x="35" y="578"/>
                    <a:pt x="38" y="592"/>
                    <a:pt x="42" y="604"/>
                  </a:cubicBezTo>
                  <a:cubicBezTo>
                    <a:pt x="41" y="614"/>
                    <a:pt x="42" y="624"/>
                    <a:pt x="40" y="634"/>
                  </a:cubicBezTo>
                  <a:cubicBezTo>
                    <a:pt x="39" y="639"/>
                    <a:pt x="32" y="646"/>
                    <a:pt x="32" y="646"/>
                  </a:cubicBezTo>
                  <a:cubicBezTo>
                    <a:pt x="33" y="660"/>
                    <a:pt x="36" y="677"/>
                    <a:pt x="36" y="69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086" name="Freeform 1654"/>
            <p:cNvSpPr>
              <a:spLocks/>
            </p:cNvSpPr>
            <p:nvPr/>
          </p:nvSpPr>
          <p:spPr bwMode="auto">
            <a:xfrm>
              <a:off x="442" y="3610"/>
              <a:ext cx="338" cy="5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" y="14"/>
                </a:cxn>
                <a:cxn ang="0">
                  <a:pos x="56" y="20"/>
                </a:cxn>
                <a:cxn ang="0">
                  <a:pos x="74" y="34"/>
                </a:cxn>
                <a:cxn ang="0">
                  <a:pos x="92" y="50"/>
                </a:cxn>
                <a:cxn ang="0">
                  <a:pos x="106" y="66"/>
                </a:cxn>
                <a:cxn ang="0">
                  <a:pos x="122" y="88"/>
                </a:cxn>
                <a:cxn ang="0">
                  <a:pos x="136" y="108"/>
                </a:cxn>
                <a:cxn ang="0">
                  <a:pos x="196" y="132"/>
                </a:cxn>
                <a:cxn ang="0">
                  <a:pos x="220" y="148"/>
                </a:cxn>
                <a:cxn ang="0">
                  <a:pos x="230" y="194"/>
                </a:cxn>
                <a:cxn ang="0">
                  <a:pos x="234" y="226"/>
                </a:cxn>
                <a:cxn ang="0">
                  <a:pos x="248" y="240"/>
                </a:cxn>
                <a:cxn ang="0">
                  <a:pos x="270" y="308"/>
                </a:cxn>
                <a:cxn ang="0">
                  <a:pos x="276" y="352"/>
                </a:cxn>
                <a:cxn ang="0">
                  <a:pos x="314" y="444"/>
                </a:cxn>
                <a:cxn ang="0">
                  <a:pos x="318" y="450"/>
                </a:cxn>
                <a:cxn ang="0">
                  <a:pos x="324" y="452"/>
                </a:cxn>
                <a:cxn ang="0">
                  <a:pos x="338" y="484"/>
                </a:cxn>
                <a:cxn ang="0">
                  <a:pos x="328" y="546"/>
                </a:cxn>
                <a:cxn ang="0">
                  <a:pos x="326" y="570"/>
                </a:cxn>
                <a:cxn ang="0">
                  <a:pos x="324" y="578"/>
                </a:cxn>
              </a:cxnLst>
              <a:rect l="0" t="0" r="r" b="b"/>
              <a:pathLst>
                <a:path w="338" h="578">
                  <a:moveTo>
                    <a:pt x="0" y="0"/>
                  </a:moveTo>
                  <a:cubicBezTo>
                    <a:pt x="16" y="10"/>
                    <a:pt x="17" y="10"/>
                    <a:pt x="38" y="14"/>
                  </a:cubicBezTo>
                  <a:cubicBezTo>
                    <a:pt x="44" y="15"/>
                    <a:pt x="56" y="20"/>
                    <a:pt x="56" y="20"/>
                  </a:cubicBezTo>
                  <a:cubicBezTo>
                    <a:pt x="63" y="25"/>
                    <a:pt x="66" y="31"/>
                    <a:pt x="74" y="34"/>
                  </a:cubicBezTo>
                  <a:cubicBezTo>
                    <a:pt x="81" y="41"/>
                    <a:pt x="83" y="46"/>
                    <a:pt x="92" y="50"/>
                  </a:cubicBezTo>
                  <a:cubicBezTo>
                    <a:pt x="95" y="58"/>
                    <a:pt x="100" y="60"/>
                    <a:pt x="106" y="66"/>
                  </a:cubicBezTo>
                  <a:cubicBezTo>
                    <a:pt x="109" y="74"/>
                    <a:pt x="116" y="82"/>
                    <a:pt x="122" y="88"/>
                  </a:cubicBezTo>
                  <a:cubicBezTo>
                    <a:pt x="124" y="96"/>
                    <a:pt x="136" y="108"/>
                    <a:pt x="136" y="108"/>
                  </a:cubicBezTo>
                  <a:cubicBezTo>
                    <a:pt x="144" y="133"/>
                    <a:pt x="175" y="130"/>
                    <a:pt x="196" y="132"/>
                  </a:cubicBezTo>
                  <a:cubicBezTo>
                    <a:pt x="205" y="138"/>
                    <a:pt x="210" y="145"/>
                    <a:pt x="220" y="148"/>
                  </a:cubicBezTo>
                  <a:cubicBezTo>
                    <a:pt x="222" y="164"/>
                    <a:pt x="221" y="181"/>
                    <a:pt x="230" y="194"/>
                  </a:cubicBezTo>
                  <a:cubicBezTo>
                    <a:pt x="231" y="205"/>
                    <a:pt x="227" y="218"/>
                    <a:pt x="234" y="226"/>
                  </a:cubicBezTo>
                  <a:cubicBezTo>
                    <a:pt x="238" y="231"/>
                    <a:pt x="248" y="240"/>
                    <a:pt x="248" y="240"/>
                  </a:cubicBezTo>
                  <a:cubicBezTo>
                    <a:pt x="256" y="264"/>
                    <a:pt x="266" y="283"/>
                    <a:pt x="270" y="308"/>
                  </a:cubicBezTo>
                  <a:cubicBezTo>
                    <a:pt x="271" y="329"/>
                    <a:pt x="272" y="335"/>
                    <a:pt x="276" y="352"/>
                  </a:cubicBezTo>
                  <a:cubicBezTo>
                    <a:pt x="278" y="381"/>
                    <a:pt x="277" y="432"/>
                    <a:pt x="314" y="444"/>
                  </a:cubicBezTo>
                  <a:cubicBezTo>
                    <a:pt x="315" y="446"/>
                    <a:pt x="316" y="448"/>
                    <a:pt x="318" y="450"/>
                  </a:cubicBezTo>
                  <a:cubicBezTo>
                    <a:pt x="320" y="451"/>
                    <a:pt x="323" y="450"/>
                    <a:pt x="324" y="452"/>
                  </a:cubicBezTo>
                  <a:cubicBezTo>
                    <a:pt x="329" y="459"/>
                    <a:pt x="335" y="476"/>
                    <a:pt x="338" y="484"/>
                  </a:cubicBezTo>
                  <a:cubicBezTo>
                    <a:pt x="336" y="530"/>
                    <a:pt x="337" y="518"/>
                    <a:pt x="328" y="546"/>
                  </a:cubicBezTo>
                  <a:cubicBezTo>
                    <a:pt x="327" y="554"/>
                    <a:pt x="327" y="562"/>
                    <a:pt x="326" y="570"/>
                  </a:cubicBezTo>
                  <a:cubicBezTo>
                    <a:pt x="326" y="573"/>
                    <a:pt x="324" y="578"/>
                    <a:pt x="324" y="57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087" name="Freeform 1655"/>
            <p:cNvSpPr>
              <a:spLocks/>
            </p:cNvSpPr>
            <p:nvPr/>
          </p:nvSpPr>
          <p:spPr bwMode="auto">
            <a:xfrm>
              <a:off x="151" y="3664"/>
              <a:ext cx="227" cy="418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205" y="50"/>
                </a:cxn>
                <a:cxn ang="0">
                  <a:pos x="185" y="108"/>
                </a:cxn>
                <a:cxn ang="0">
                  <a:pos x="119" y="154"/>
                </a:cxn>
                <a:cxn ang="0">
                  <a:pos x="113" y="208"/>
                </a:cxn>
                <a:cxn ang="0">
                  <a:pos x="89" y="238"/>
                </a:cxn>
                <a:cxn ang="0">
                  <a:pos x="81" y="256"/>
                </a:cxn>
                <a:cxn ang="0">
                  <a:pos x="81" y="272"/>
                </a:cxn>
                <a:cxn ang="0">
                  <a:pos x="63" y="284"/>
                </a:cxn>
                <a:cxn ang="0">
                  <a:pos x="59" y="290"/>
                </a:cxn>
                <a:cxn ang="0">
                  <a:pos x="51" y="296"/>
                </a:cxn>
                <a:cxn ang="0">
                  <a:pos x="23" y="336"/>
                </a:cxn>
                <a:cxn ang="0">
                  <a:pos x="9" y="360"/>
                </a:cxn>
                <a:cxn ang="0">
                  <a:pos x="5" y="366"/>
                </a:cxn>
                <a:cxn ang="0">
                  <a:pos x="9" y="418"/>
                </a:cxn>
              </a:cxnLst>
              <a:rect l="0" t="0" r="r" b="b"/>
              <a:pathLst>
                <a:path w="227" h="418">
                  <a:moveTo>
                    <a:pt x="227" y="0"/>
                  </a:moveTo>
                  <a:cubicBezTo>
                    <a:pt x="224" y="19"/>
                    <a:pt x="216" y="34"/>
                    <a:pt x="205" y="50"/>
                  </a:cubicBezTo>
                  <a:cubicBezTo>
                    <a:pt x="203" y="69"/>
                    <a:pt x="196" y="91"/>
                    <a:pt x="185" y="108"/>
                  </a:cubicBezTo>
                  <a:cubicBezTo>
                    <a:pt x="174" y="130"/>
                    <a:pt x="131" y="137"/>
                    <a:pt x="119" y="154"/>
                  </a:cubicBezTo>
                  <a:cubicBezTo>
                    <a:pt x="107" y="171"/>
                    <a:pt x="118" y="194"/>
                    <a:pt x="113" y="208"/>
                  </a:cubicBezTo>
                  <a:cubicBezTo>
                    <a:pt x="103" y="217"/>
                    <a:pt x="97" y="226"/>
                    <a:pt x="89" y="238"/>
                  </a:cubicBezTo>
                  <a:cubicBezTo>
                    <a:pt x="85" y="243"/>
                    <a:pt x="81" y="256"/>
                    <a:pt x="81" y="256"/>
                  </a:cubicBezTo>
                  <a:cubicBezTo>
                    <a:pt x="82" y="261"/>
                    <a:pt x="85" y="267"/>
                    <a:pt x="81" y="272"/>
                  </a:cubicBezTo>
                  <a:cubicBezTo>
                    <a:pt x="76" y="277"/>
                    <a:pt x="63" y="284"/>
                    <a:pt x="63" y="284"/>
                  </a:cubicBezTo>
                  <a:cubicBezTo>
                    <a:pt x="62" y="286"/>
                    <a:pt x="61" y="288"/>
                    <a:pt x="59" y="290"/>
                  </a:cubicBezTo>
                  <a:cubicBezTo>
                    <a:pt x="57" y="292"/>
                    <a:pt x="53" y="293"/>
                    <a:pt x="51" y="296"/>
                  </a:cubicBezTo>
                  <a:cubicBezTo>
                    <a:pt x="41" y="308"/>
                    <a:pt x="36" y="327"/>
                    <a:pt x="23" y="336"/>
                  </a:cubicBezTo>
                  <a:cubicBezTo>
                    <a:pt x="18" y="344"/>
                    <a:pt x="15" y="352"/>
                    <a:pt x="9" y="360"/>
                  </a:cubicBezTo>
                  <a:cubicBezTo>
                    <a:pt x="8" y="362"/>
                    <a:pt x="5" y="366"/>
                    <a:pt x="5" y="366"/>
                  </a:cubicBezTo>
                  <a:cubicBezTo>
                    <a:pt x="0" y="385"/>
                    <a:pt x="9" y="400"/>
                    <a:pt x="9" y="41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088" name="Freeform 1656"/>
            <p:cNvSpPr>
              <a:spLocks/>
            </p:cNvSpPr>
            <p:nvPr/>
          </p:nvSpPr>
          <p:spPr bwMode="auto">
            <a:xfrm>
              <a:off x="33" y="3606"/>
              <a:ext cx="335" cy="53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23" y="8"/>
                </a:cxn>
                <a:cxn ang="0">
                  <a:pos x="315" y="16"/>
                </a:cxn>
                <a:cxn ang="0">
                  <a:pos x="303" y="24"/>
                </a:cxn>
                <a:cxn ang="0">
                  <a:pos x="293" y="34"/>
                </a:cxn>
                <a:cxn ang="0">
                  <a:pos x="279" y="56"/>
                </a:cxn>
                <a:cxn ang="0">
                  <a:pos x="217" y="94"/>
                </a:cxn>
                <a:cxn ang="0">
                  <a:pos x="231" y="126"/>
                </a:cxn>
                <a:cxn ang="0">
                  <a:pos x="201" y="128"/>
                </a:cxn>
                <a:cxn ang="0">
                  <a:pos x="187" y="182"/>
                </a:cxn>
                <a:cxn ang="0">
                  <a:pos x="175" y="200"/>
                </a:cxn>
                <a:cxn ang="0">
                  <a:pos x="131" y="256"/>
                </a:cxn>
                <a:cxn ang="0">
                  <a:pos x="111" y="276"/>
                </a:cxn>
                <a:cxn ang="0">
                  <a:pos x="103" y="294"/>
                </a:cxn>
                <a:cxn ang="0">
                  <a:pos x="95" y="306"/>
                </a:cxn>
                <a:cxn ang="0">
                  <a:pos x="49" y="346"/>
                </a:cxn>
                <a:cxn ang="0">
                  <a:pos x="47" y="396"/>
                </a:cxn>
                <a:cxn ang="0">
                  <a:pos x="3" y="432"/>
                </a:cxn>
                <a:cxn ang="0">
                  <a:pos x="27" y="536"/>
                </a:cxn>
              </a:cxnLst>
              <a:rect l="0" t="0" r="r" b="b"/>
              <a:pathLst>
                <a:path w="335" h="536">
                  <a:moveTo>
                    <a:pt x="335" y="0"/>
                  </a:moveTo>
                  <a:cubicBezTo>
                    <a:pt x="331" y="3"/>
                    <a:pt x="326" y="5"/>
                    <a:pt x="323" y="8"/>
                  </a:cubicBezTo>
                  <a:cubicBezTo>
                    <a:pt x="320" y="11"/>
                    <a:pt x="318" y="14"/>
                    <a:pt x="315" y="16"/>
                  </a:cubicBezTo>
                  <a:cubicBezTo>
                    <a:pt x="311" y="19"/>
                    <a:pt x="303" y="24"/>
                    <a:pt x="303" y="24"/>
                  </a:cubicBezTo>
                  <a:cubicBezTo>
                    <a:pt x="292" y="40"/>
                    <a:pt x="306" y="21"/>
                    <a:pt x="293" y="34"/>
                  </a:cubicBezTo>
                  <a:cubicBezTo>
                    <a:pt x="286" y="41"/>
                    <a:pt x="288" y="50"/>
                    <a:pt x="279" y="56"/>
                  </a:cubicBezTo>
                  <a:cubicBezTo>
                    <a:pt x="268" y="78"/>
                    <a:pt x="234" y="77"/>
                    <a:pt x="217" y="94"/>
                  </a:cubicBezTo>
                  <a:cubicBezTo>
                    <a:pt x="214" y="102"/>
                    <a:pt x="238" y="121"/>
                    <a:pt x="231" y="126"/>
                  </a:cubicBezTo>
                  <a:cubicBezTo>
                    <a:pt x="226" y="134"/>
                    <a:pt x="210" y="125"/>
                    <a:pt x="201" y="128"/>
                  </a:cubicBezTo>
                  <a:cubicBezTo>
                    <a:pt x="193" y="141"/>
                    <a:pt x="194" y="169"/>
                    <a:pt x="187" y="182"/>
                  </a:cubicBezTo>
                  <a:cubicBezTo>
                    <a:pt x="183" y="188"/>
                    <a:pt x="175" y="200"/>
                    <a:pt x="175" y="200"/>
                  </a:cubicBezTo>
                  <a:cubicBezTo>
                    <a:pt x="170" y="221"/>
                    <a:pt x="149" y="244"/>
                    <a:pt x="131" y="256"/>
                  </a:cubicBezTo>
                  <a:cubicBezTo>
                    <a:pt x="126" y="263"/>
                    <a:pt x="118" y="271"/>
                    <a:pt x="111" y="276"/>
                  </a:cubicBezTo>
                  <a:cubicBezTo>
                    <a:pt x="109" y="282"/>
                    <a:pt x="106" y="289"/>
                    <a:pt x="103" y="294"/>
                  </a:cubicBezTo>
                  <a:cubicBezTo>
                    <a:pt x="101" y="298"/>
                    <a:pt x="95" y="306"/>
                    <a:pt x="95" y="306"/>
                  </a:cubicBezTo>
                  <a:cubicBezTo>
                    <a:pt x="89" y="317"/>
                    <a:pt x="57" y="331"/>
                    <a:pt x="49" y="346"/>
                  </a:cubicBezTo>
                  <a:cubicBezTo>
                    <a:pt x="41" y="361"/>
                    <a:pt x="55" y="382"/>
                    <a:pt x="47" y="396"/>
                  </a:cubicBezTo>
                  <a:cubicBezTo>
                    <a:pt x="39" y="410"/>
                    <a:pt x="6" y="409"/>
                    <a:pt x="3" y="432"/>
                  </a:cubicBezTo>
                  <a:cubicBezTo>
                    <a:pt x="0" y="455"/>
                    <a:pt x="22" y="514"/>
                    <a:pt x="27" y="536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089" name="Freeform 1657"/>
            <p:cNvSpPr>
              <a:spLocks/>
            </p:cNvSpPr>
            <p:nvPr/>
          </p:nvSpPr>
          <p:spPr bwMode="auto">
            <a:xfrm>
              <a:off x="410" y="3618"/>
              <a:ext cx="229" cy="6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" y="110"/>
                </a:cxn>
                <a:cxn ang="0">
                  <a:pos x="88" y="150"/>
                </a:cxn>
                <a:cxn ang="0">
                  <a:pos x="90" y="210"/>
                </a:cxn>
                <a:cxn ang="0">
                  <a:pos x="132" y="284"/>
                </a:cxn>
                <a:cxn ang="0">
                  <a:pos x="140" y="374"/>
                </a:cxn>
                <a:cxn ang="0">
                  <a:pos x="212" y="462"/>
                </a:cxn>
                <a:cxn ang="0">
                  <a:pos x="226" y="552"/>
                </a:cxn>
                <a:cxn ang="0">
                  <a:pos x="192" y="648"/>
                </a:cxn>
              </a:cxnLst>
              <a:rect l="0" t="0" r="r" b="b"/>
              <a:pathLst>
                <a:path w="229" h="648">
                  <a:moveTo>
                    <a:pt x="0" y="0"/>
                  </a:moveTo>
                  <a:cubicBezTo>
                    <a:pt x="13" y="38"/>
                    <a:pt x="7" y="94"/>
                    <a:pt x="54" y="110"/>
                  </a:cubicBezTo>
                  <a:cubicBezTo>
                    <a:pt x="71" y="123"/>
                    <a:pt x="75" y="137"/>
                    <a:pt x="88" y="150"/>
                  </a:cubicBezTo>
                  <a:cubicBezTo>
                    <a:pt x="89" y="170"/>
                    <a:pt x="89" y="190"/>
                    <a:pt x="90" y="210"/>
                  </a:cubicBezTo>
                  <a:cubicBezTo>
                    <a:pt x="92" y="238"/>
                    <a:pt x="123" y="258"/>
                    <a:pt x="132" y="284"/>
                  </a:cubicBezTo>
                  <a:cubicBezTo>
                    <a:pt x="136" y="314"/>
                    <a:pt x="123" y="349"/>
                    <a:pt x="140" y="374"/>
                  </a:cubicBezTo>
                  <a:cubicBezTo>
                    <a:pt x="152" y="409"/>
                    <a:pt x="195" y="427"/>
                    <a:pt x="212" y="462"/>
                  </a:cubicBezTo>
                  <a:cubicBezTo>
                    <a:pt x="226" y="492"/>
                    <a:pt x="229" y="521"/>
                    <a:pt x="226" y="552"/>
                  </a:cubicBezTo>
                  <a:cubicBezTo>
                    <a:pt x="223" y="583"/>
                    <a:pt x="199" y="628"/>
                    <a:pt x="192" y="64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090" name="Freeform 1658"/>
            <p:cNvSpPr>
              <a:spLocks/>
            </p:cNvSpPr>
            <p:nvPr/>
          </p:nvSpPr>
          <p:spPr bwMode="auto">
            <a:xfrm>
              <a:off x="254" y="3912"/>
              <a:ext cx="160" cy="26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38" y="26"/>
                </a:cxn>
                <a:cxn ang="0">
                  <a:pos x="126" y="44"/>
                </a:cxn>
                <a:cxn ang="0">
                  <a:pos x="108" y="86"/>
                </a:cxn>
                <a:cxn ang="0">
                  <a:pos x="88" y="110"/>
                </a:cxn>
                <a:cxn ang="0">
                  <a:pos x="82" y="114"/>
                </a:cxn>
                <a:cxn ang="0">
                  <a:pos x="74" y="116"/>
                </a:cxn>
                <a:cxn ang="0">
                  <a:pos x="62" y="124"/>
                </a:cxn>
                <a:cxn ang="0">
                  <a:pos x="46" y="156"/>
                </a:cxn>
                <a:cxn ang="0">
                  <a:pos x="32" y="186"/>
                </a:cxn>
                <a:cxn ang="0">
                  <a:pos x="0" y="260"/>
                </a:cxn>
              </a:cxnLst>
              <a:rect l="0" t="0" r="r" b="b"/>
              <a:pathLst>
                <a:path w="160" h="260">
                  <a:moveTo>
                    <a:pt x="160" y="0"/>
                  </a:moveTo>
                  <a:cubicBezTo>
                    <a:pt x="152" y="8"/>
                    <a:pt x="146" y="18"/>
                    <a:pt x="138" y="26"/>
                  </a:cubicBezTo>
                  <a:cubicBezTo>
                    <a:pt x="135" y="34"/>
                    <a:pt x="130" y="37"/>
                    <a:pt x="126" y="44"/>
                  </a:cubicBezTo>
                  <a:cubicBezTo>
                    <a:pt x="119" y="56"/>
                    <a:pt x="112" y="73"/>
                    <a:pt x="108" y="86"/>
                  </a:cubicBezTo>
                  <a:cubicBezTo>
                    <a:pt x="106" y="110"/>
                    <a:pt x="108" y="107"/>
                    <a:pt x="88" y="110"/>
                  </a:cubicBezTo>
                  <a:cubicBezTo>
                    <a:pt x="86" y="111"/>
                    <a:pt x="84" y="113"/>
                    <a:pt x="82" y="114"/>
                  </a:cubicBezTo>
                  <a:cubicBezTo>
                    <a:pt x="79" y="115"/>
                    <a:pt x="76" y="115"/>
                    <a:pt x="74" y="116"/>
                  </a:cubicBezTo>
                  <a:cubicBezTo>
                    <a:pt x="70" y="118"/>
                    <a:pt x="62" y="124"/>
                    <a:pt x="62" y="124"/>
                  </a:cubicBezTo>
                  <a:cubicBezTo>
                    <a:pt x="58" y="135"/>
                    <a:pt x="51" y="146"/>
                    <a:pt x="46" y="156"/>
                  </a:cubicBezTo>
                  <a:cubicBezTo>
                    <a:pt x="43" y="169"/>
                    <a:pt x="39" y="175"/>
                    <a:pt x="32" y="186"/>
                  </a:cubicBezTo>
                  <a:cubicBezTo>
                    <a:pt x="17" y="209"/>
                    <a:pt x="20" y="240"/>
                    <a:pt x="0" y="26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091" name="Freeform 1659"/>
            <p:cNvSpPr>
              <a:spLocks/>
            </p:cNvSpPr>
            <p:nvPr/>
          </p:nvSpPr>
          <p:spPr bwMode="auto">
            <a:xfrm>
              <a:off x="404" y="3856"/>
              <a:ext cx="138" cy="3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32"/>
                </a:cxn>
                <a:cxn ang="0">
                  <a:pos x="48" y="66"/>
                </a:cxn>
                <a:cxn ang="0">
                  <a:pos x="64" y="118"/>
                </a:cxn>
                <a:cxn ang="0">
                  <a:pos x="76" y="142"/>
                </a:cxn>
                <a:cxn ang="0">
                  <a:pos x="116" y="262"/>
                </a:cxn>
                <a:cxn ang="0">
                  <a:pos x="136" y="296"/>
                </a:cxn>
                <a:cxn ang="0">
                  <a:pos x="138" y="322"/>
                </a:cxn>
              </a:cxnLst>
              <a:rect l="0" t="0" r="r" b="b"/>
              <a:pathLst>
                <a:path w="138" h="322">
                  <a:moveTo>
                    <a:pt x="0" y="0"/>
                  </a:moveTo>
                  <a:cubicBezTo>
                    <a:pt x="18" y="6"/>
                    <a:pt x="24" y="17"/>
                    <a:pt x="34" y="32"/>
                  </a:cubicBezTo>
                  <a:cubicBezTo>
                    <a:pt x="37" y="44"/>
                    <a:pt x="41" y="56"/>
                    <a:pt x="48" y="66"/>
                  </a:cubicBezTo>
                  <a:cubicBezTo>
                    <a:pt x="51" y="86"/>
                    <a:pt x="58" y="99"/>
                    <a:pt x="64" y="118"/>
                  </a:cubicBezTo>
                  <a:cubicBezTo>
                    <a:pt x="67" y="126"/>
                    <a:pt x="76" y="142"/>
                    <a:pt x="76" y="142"/>
                  </a:cubicBezTo>
                  <a:cubicBezTo>
                    <a:pt x="88" y="189"/>
                    <a:pt x="70" y="231"/>
                    <a:pt x="116" y="262"/>
                  </a:cubicBezTo>
                  <a:cubicBezTo>
                    <a:pt x="120" y="274"/>
                    <a:pt x="132" y="283"/>
                    <a:pt x="136" y="296"/>
                  </a:cubicBezTo>
                  <a:cubicBezTo>
                    <a:pt x="138" y="315"/>
                    <a:pt x="138" y="307"/>
                    <a:pt x="138" y="32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404092" name="Picture 1660"/>
          <p:cNvPicPr>
            <a:picLocks noChangeAspect="1" noChangeArrowheads="1"/>
          </p:cNvPicPr>
          <p:nvPr/>
        </p:nvPicPr>
        <p:blipFill>
          <a:blip r:embed="rId14" cstate="print"/>
          <a:srcRect b="12921"/>
          <a:stretch>
            <a:fillRect/>
          </a:stretch>
        </p:blipFill>
        <p:spPr bwMode="auto">
          <a:xfrm>
            <a:off x="73025" y="3211513"/>
            <a:ext cx="792163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1661"/>
          <p:cNvGrpSpPr>
            <a:grpSpLocks/>
          </p:cNvGrpSpPr>
          <p:nvPr/>
        </p:nvGrpSpPr>
        <p:grpSpPr bwMode="auto">
          <a:xfrm>
            <a:off x="131763" y="3821113"/>
            <a:ext cx="682625" cy="609600"/>
            <a:chOff x="462" y="3610"/>
            <a:chExt cx="430" cy="384"/>
          </a:xfrm>
        </p:grpSpPr>
        <p:sp>
          <p:nvSpPr>
            <p:cNvPr id="404094" name="Freeform 1662"/>
            <p:cNvSpPr>
              <a:spLocks/>
            </p:cNvSpPr>
            <p:nvPr/>
          </p:nvSpPr>
          <p:spPr bwMode="auto">
            <a:xfrm>
              <a:off x="688" y="3614"/>
              <a:ext cx="54" cy="3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48"/>
                </a:cxn>
                <a:cxn ang="0">
                  <a:pos x="14" y="74"/>
                </a:cxn>
                <a:cxn ang="0">
                  <a:pos x="30" y="134"/>
                </a:cxn>
                <a:cxn ang="0">
                  <a:pos x="42" y="152"/>
                </a:cxn>
                <a:cxn ang="0">
                  <a:pos x="48" y="234"/>
                </a:cxn>
                <a:cxn ang="0">
                  <a:pos x="54" y="308"/>
                </a:cxn>
              </a:cxnLst>
              <a:rect l="0" t="0" r="r" b="b"/>
              <a:pathLst>
                <a:path w="54" h="308">
                  <a:moveTo>
                    <a:pt x="0" y="0"/>
                  </a:moveTo>
                  <a:cubicBezTo>
                    <a:pt x="1" y="16"/>
                    <a:pt x="2" y="33"/>
                    <a:pt x="6" y="48"/>
                  </a:cubicBezTo>
                  <a:cubicBezTo>
                    <a:pt x="8" y="57"/>
                    <a:pt x="14" y="74"/>
                    <a:pt x="14" y="74"/>
                  </a:cubicBezTo>
                  <a:cubicBezTo>
                    <a:pt x="15" y="104"/>
                    <a:pt x="9" y="118"/>
                    <a:pt x="30" y="134"/>
                  </a:cubicBezTo>
                  <a:cubicBezTo>
                    <a:pt x="34" y="142"/>
                    <a:pt x="39" y="144"/>
                    <a:pt x="42" y="152"/>
                  </a:cubicBezTo>
                  <a:cubicBezTo>
                    <a:pt x="38" y="179"/>
                    <a:pt x="23" y="217"/>
                    <a:pt x="48" y="234"/>
                  </a:cubicBezTo>
                  <a:cubicBezTo>
                    <a:pt x="50" y="237"/>
                    <a:pt x="54" y="306"/>
                    <a:pt x="54" y="30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095" name="Freeform 1663"/>
            <p:cNvSpPr>
              <a:spLocks/>
            </p:cNvSpPr>
            <p:nvPr/>
          </p:nvSpPr>
          <p:spPr bwMode="auto">
            <a:xfrm>
              <a:off x="737" y="3610"/>
              <a:ext cx="155" cy="19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1" y="20"/>
                </a:cxn>
                <a:cxn ang="0">
                  <a:pos x="73" y="40"/>
                </a:cxn>
                <a:cxn ang="0">
                  <a:pos x="89" y="64"/>
                </a:cxn>
                <a:cxn ang="0">
                  <a:pos x="105" y="102"/>
                </a:cxn>
                <a:cxn ang="0">
                  <a:pos x="129" y="106"/>
                </a:cxn>
                <a:cxn ang="0">
                  <a:pos x="141" y="120"/>
                </a:cxn>
                <a:cxn ang="0">
                  <a:pos x="147" y="168"/>
                </a:cxn>
                <a:cxn ang="0">
                  <a:pos x="149" y="188"/>
                </a:cxn>
                <a:cxn ang="0">
                  <a:pos x="155" y="192"/>
                </a:cxn>
              </a:cxnLst>
              <a:rect l="0" t="0" r="r" b="b"/>
              <a:pathLst>
                <a:path w="155" h="192">
                  <a:moveTo>
                    <a:pt x="3" y="0"/>
                  </a:moveTo>
                  <a:cubicBezTo>
                    <a:pt x="0" y="14"/>
                    <a:pt x="11" y="14"/>
                    <a:pt x="21" y="20"/>
                  </a:cubicBezTo>
                  <a:cubicBezTo>
                    <a:pt x="36" y="29"/>
                    <a:pt x="56" y="34"/>
                    <a:pt x="73" y="40"/>
                  </a:cubicBezTo>
                  <a:cubicBezTo>
                    <a:pt x="82" y="47"/>
                    <a:pt x="83" y="55"/>
                    <a:pt x="89" y="64"/>
                  </a:cubicBezTo>
                  <a:cubicBezTo>
                    <a:pt x="91" y="75"/>
                    <a:pt x="91" y="98"/>
                    <a:pt x="105" y="102"/>
                  </a:cubicBezTo>
                  <a:cubicBezTo>
                    <a:pt x="113" y="104"/>
                    <a:pt x="129" y="106"/>
                    <a:pt x="129" y="106"/>
                  </a:cubicBezTo>
                  <a:cubicBezTo>
                    <a:pt x="133" y="111"/>
                    <a:pt x="140" y="114"/>
                    <a:pt x="141" y="120"/>
                  </a:cubicBezTo>
                  <a:cubicBezTo>
                    <a:pt x="145" y="137"/>
                    <a:pt x="142" y="152"/>
                    <a:pt x="147" y="168"/>
                  </a:cubicBezTo>
                  <a:cubicBezTo>
                    <a:pt x="148" y="175"/>
                    <a:pt x="147" y="182"/>
                    <a:pt x="149" y="188"/>
                  </a:cubicBezTo>
                  <a:cubicBezTo>
                    <a:pt x="150" y="190"/>
                    <a:pt x="155" y="192"/>
                    <a:pt x="155" y="19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096" name="Freeform 1664"/>
            <p:cNvSpPr>
              <a:spLocks/>
            </p:cNvSpPr>
            <p:nvPr/>
          </p:nvSpPr>
          <p:spPr bwMode="auto">
            <a:xfrm>
              <a:off x="552" y="3616"/>
              <a:ext cx="86" cy="262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74" y="6"/>
                </a:cxn>
                <a:cxn ang="0">
                  <a:pos x="66" y="18"/>
                </a:cxn>
                <a:cxn ang="0">
                  <a:pos x="54" y="68"/>
                </a:cxn>
                <a:cxn ang="0">
                  <a:pos x="36" y="84"/>
                </a:cxn>
                <a:cxn ang="0">
                  <a:pos x="24" y="112"/>
                </a:cxn>
                <a:cxn ang="0">
                  <a:pos x="4" y="172"/>
                </a:cxn>
                <a:cxn ang="0">
                  <a:pos x="4" y="194"/>
                </a:cxn>
                <a:cxn ang="0">
                  <a:pos x="24" y="228"/>
                </a:cxn>
                <a:cxn ang="0">
                  <a:pos x="12" y="262"/>
                </a:cxn>
              </a:cxnLst>
              <a:rect l="0" t="0" r="r" b="b"/>
              <a:pathLst>
                <a:path w="86" h="262">
                  <a:moveTo>
                    <a:pt x="86" y="0"/>
                  </a:moveTo>
                  <a:cubicBezTo>
                    <a:pt x="82" y="1"/>
                    <a:pt x="77" y="2"/>
                    <a:pt x="74" y="6"/>
                  </a:cubicBezTo>
                  <a:cubicBezTo>
                    <a:pt x="71" y="10"/>
                    <a:pt x="66" y="18"/>
                    <a:pt x="66" y="18"/>
                  </a:cubicBezTo>
                  <a:cubicBezTo>
                    <a:pt x="64" y="50"/>
                    <a:pt x="71" y="51"/>
                    <a:pt x="54" y="68"/>
                  </a:cubicBezTo>
                  <a:cubicBezTo>
                    <a:pt x="52" y="75"/>
                    <a:pt x="43" y="82"/>
                    <a:pt x="36" y="84"/>
                  </a:cubicBezTo>
                  <a:cubicBezTo>
                    <a:pt x="33" y="94"/>
                    <a:pt x="28" y="103"/>
                    <a:pt x="24" y="112"/>
                  </a:cubicBezTo>
                  <a:cubicBezTo>
                    <a:pt x="23" y="124"/>
                    <a:pt x="23" y="166"/>
                    <a:pt x="4" y="172"/>
                  </a:cubicBezTo>
                  <a:cubicBezTo>
                    <a:pt x="0" y="183"/>
                    <a:pt x="1" y="177"/>
                    <a:pt x="4" y="194"/>
                  </a:cubicBezTo>
                  <a:cubicBezTo>
                    <a:pt x="5" y="204"/>
                    <a:pt x="23" y="217"/>
                    <a:pt x="24" y="228"/>
                  </a:cubicBezTo>
                  <a:cubicBezTo>
                    <a:pt x="25" y="239"/>
                    <a:pt x="14" y="255"/>
                    <a:pt x="12" y="26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097" name="Freeform 1665"/>
            <p:cNvSpPr>
              <a:spLocks/>
            </p:cNvSpPr>
            <p:nvPr/>
          </p:nvSpPr>
          <p:spPr bwMode="auto">
            <a:xfrm>
              <a:off x="686" y="3614"/>
              <a:ext cx="120" cy="2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6"/>
                </a:cxn>
                <a:cxn ang="0">
                  <a:pos x="38" y="20"/>
                </a:cxn>
                <a:cxn ang="0">
                  <a:pos x="58" y="56"/>
                </a:cxn>
                <a:cxn ang="0">
                  <a:pos x="70" y="84"/>
                </a:cxn>
                <a:cxn ang="0">
                  <a:pos x="68" y="110"/>
                </a:cxn>
                <a:cxn ang="0">
                  <a:pos x="86" y="148"/>
                </a:cxn>
                <a:cxn ang="0">
                  <a:pos x="94" y="186"/>
                </a:cxn>
                <a:cxn ang="0">
                  <a:pos x="86" y="218"/>
                </a:cxn>
                <a:cxn ang="0">
                  <a:pos x="104" y="234"/>
                </a:cxn>
                <a:cxn ang="0">
                  <a:pos x="120" y="290"/>
                </a:cxn>
              </a:cxnLst>
              <a:rect l="0" t="0" r="r" b="b"/>
              <a:pathLst>
                <a:path w="120" h="290">
                  <a:moveTo>
                    <a:pt x="0" y="0"/>
                  </a:moveTo>
                  <a:cubicBezTo>
                    <a:pt x="15" y="5"/>
                    <a:pt x="8" y="3"/>
                    <a:pt x="20" y="6"/>
                  </a:cubicBezTo>
                  <a:cubicBezTo>
                    <a:pt x="25" y="11"/>
                    <a:pt x="38" y="20"/>
                    <a:pt x="38" y="20"/>
                  </a:cubicBezTo>
                  <a:cubicBezTo>
                    <a:pt x="46" y="32"/>
                    <a:pt x="54" y="43"/>
                    <a:pt x="58" y="56"/>
                  </a:cubicBezTo>
                  <a:cubicBezTo>
                    <a:pt x="61" y="79"/>
                    <a:pt x="47" y="81"/>
                    <a:pt x="70" y="84"/>
                  </a:cubicBezTo>
                  <a:cubicBezTo>
                    <a:pt x="78" y="87"/>
                    <a:pt x="60" y="107"/>
                    <a:pt x="68" y="110"/>
                  </a:cubicBezTo>
                  <a:cubicBezTo>
                    <a:pt x="70" y="121"/>
                    <a:pt x="82" y="135"/>
                    <a:pt x="86" y="148"/>
                  </a:cubicBezTo>
                  <a:cubicBezTo>
                    <a:pt x="90" y="161"/>
                    <a:pt x="94" y="174"/>
                    <a:pt x="94" y="186"/>
                  </a:cubicBezTo>
                  <a:cubicBezTo>
                    <a:pt x="94" y="198"/>
                    <a:pt x="84" y="210"/>
                    <a:pt x="86" y="218"/>
                  </a:cubicBezTo>
                  <a:cubicBezTo>
                    <a:pt x="88" y="226"/>
                    <a:pt x="98" y="222"/>
                    <a:pt x="104" y="234"/>
                  </a:cubicBezTo>
                  <a:cubicBezTo>
                    <a:pt x="110" y="246"/>
                    <a:pt x="120" y="278"/>
                    <a:pt x="120" y="29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098" name="Freeform 1666"/>
            <p:cNvSpPr>
              <a:spLocks/>
            </p:cNvSpPr>
            <p:nvPr/>
          </p:nvSpPr>
          <p:spPr bwMode="auto">
            <a:xfrm>
              <a:off x="462" y="3614"/>
              <a:ext cx="160" cy="138"/>
            </a:xfrm>
            <a:custGeom>
              <a:avLst/>
              <a:gdLst/>
              <a:ahLst/>
              <a:cxnLst>
                <a:cxn ang="0">
                  <a:pos x="160" y="4"/>
                </a:cxn>
                <a:cxn ang="0">
                  <a:pos x="112" y="6"/>
                </a:cxn>
                <a:cxn ang="0">
                  <a:pos x="88" y="32"/>
                </a:cxn>
                <a:cxn ang="0">
                  <a:pos x="86" y="38"/>
                </a:cxn>
                <a:cxn ang="0">
                  <a:pos x="80" y="44"/>
                </a:cxn>
                <a:cxn ang="0">
                  <a:pos x="76" y="68"/>
                </a:cxn>
                <a:cxn ang="0">
                  <a:pos x="56" y="108"/>
                </a:cxn>
                <a:cxn ang="0">
                  <a:pos x="0" y="138"/>
                </a:cxn>
              </a:cxnLst>
              <a:rect l="0" t="0" r="r" b="b"/>
              <a:pathLst>
                <a:path w="160" h="138">
                  <a:moveTo>
                    <a:pt x="160" y="4"/>
                  </a:moveTo>
                  <a:cubicBezTo>
                    <a:pt x="149" y="0"/>
                    <a:pt x="116" y="6"/>
                    <a:pt x="112" y="6"/>
                  </a:cubicBezTo>
                  <a:cubicBezTo>
                    <a:pt x="108" y="18"/>
                    <a:pt x="98" y="25"/>
                    <a:pt x="88" y="32"/>
                  </a:cubicBezTo>
                  <a:cubicBezTo>
                    <a:pt x="87" y="34"/>
                    <a:pt x="87" y="36"/>
                    <a:pt x="86" y="38"/>
                  </a:cubicBezTo>
                  <a:cubicBezTo>
                    <a:pt x="84" y="40"/>
                    <a:pt x="81" y="41"/>
                    <a:pt x="80" y="44"/>
                  </a:cubicBezTo>
                  <a:cubicBezTo>
                    <a:pt x="72" y="67"/>
                    <a:pt x="108" y="65"/>
                    <a:pt x="76" y="68"/>
                  </a:cubicBezTo>
                  <a:cubicBezTo>
                    <a:pt x="68" y="78"/>
                    <a:pt x="69" y="96"/>
                    <a:pt x="56" y="108"/>
                  </a:cubicBezTo>
                  <a:cubicBezTo>
                    <a:pt x="43" y="120"/>
                    <a:pt x="12" y="132"/>
                    <a:pt x="0" y="13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099" name="Freeform 1667"/>
            <p:cNvSpPr>
              <a:spLocks/>
            </p:cNvSpPr>
            <p:nvPr/>
          </p:nvSpPr>
          <p:spPr bwMode="auto">
            <a:xfrm>
              <a:off x="614" y="3616"/>
              <a:ext cx="52" cy="316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0" y="14"/>
                </a:cxn>
                <a:cxn ang="0">
                  <a:pos x="32" y="128"/>
                </a:cxn>
                <a:cxn ang="0">
                  <a:pos x="4" y="172"/>
                </a:cxn>
                <a:cxn ang="0">
                  <a:pos x="16" y="210"/>
                </a:cxn>
                <a:cxn ang="0">
                  <a:pos x="18" y="316"/>
                </a:cxn>
              </a:cxnLst>
              <a:rect l="0" t="0" r="r" b="b"/>
              <a:pathLst>
                <a:path w="52" h="316">
                  <a:moveTo>
                    <a:pt x="52" y="0"/>
                  </a:moveTo>
                  <a:cubicBezTo>
                    <a:pt x="44" y="3"/>
                    <a:pt x="43" y="6"/>
                    <a:pt x="40" y="14"/>
                  </a:cubicBezTo>
                  <a:cubicBezTo>
                    <a:pt x="39" y="45"/>
                    <a:pt x="41" y="98"/>
                    <a:pt x="32" y="128"/>
                  </a:cubicBezTo>
                  <a:cubicBezTo>
                    <a:pt x="27" y="144"/>
                    <a:pt x="10" y="155"/>
                    <a:pt x="4" y="172"/>
                  </a:cubicBezTo>
                  <a:cubicBezTo>
                    <a:pt x="0" y="186"/>
                    <a:pt x="14" y="198"/>
                    <a:pt x="16" y="210"/>
                  </a:cubicBezTo>
                  <a:cubicBezTo>
                    <a:pt x="18" y="234"/>
                    <a:pt x="18" y="309"/>
                    <a:pt x="18" y="316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00" name="Freeform 1668"/>
            <p:cNvSpPr>
              <a:spLocks/>
            </p:cNvSpPr>
            <p:nvPr/>
          </p:nvSpPr>
          <p:spPr bwMode="auto">
            <a:xfrm>
              <a:off x="722" y="3612"/>
              <a:ext cx="116" cy="2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34"/>
                </a:cxn>
                <a:cxn ang="0">
                  <a:pos x="40" y="50"/>
                </a:cxn>
                <a:cxn ang="0">
                  <a:pos x="54" y="64"/>
                </a:cxn>
                <a:cxn ang="0">
                  <a:pos x="70" y="100"/>
                </a:cxn>
                <a:cxn ang="0">
                  <a:pos x="72" y="122"/>
                </a:cxn>
                <a:cxn ang="0">
                  <a:pos x="86" y="140"/>
                </a:cxn>
                <a:cxn ang="0">
                  <a:pos x="104" y="176"/>
                </a:cxn>
                <a:cxn ang="0">
                  <a:pos x="116" y="232"/>
                </a:cxn>
              </a:cxnLst>
              <a:rect l="0" t="0" r="r" b="b"/>
              <a:pathLst>
                <a:path w="116" h="235">
                  <a:moveTo>
                    <a:pt x="0" y="0"/>
                  </a:moveTo>
                  <a:cubicBezTo>
                    <a:pt x="3" y="10"/>
                    <a:pt x="10" y="31"/>
                    <a:pt x="20" y="34"/>
                  </a:cubicBezTo>
                  <a:cubicBezTo>
                    <a:pt x="25" y="39"/>
                    <a:pt x="35" y="48"/>
                    <a:pt x="40" y="50"/>
                  </a:cubicBezTo>
                  <a:cubicBezTo>
                    <a:pt x="43" y="58"/>
                    <a:pt x="48" y="58"/>
                    <a:pt x="54" y="64"/>
                  </a:cubicBezTo>
                  <a:cubicBezTo>
                    <a:pt x="58" y="76"/>
                    <a:pt x="63" y="89"/>
                    <a:pt x="70" y="100"/>
                  </a:cubicBezTo>
                  <a:cubicBezTo>
                    <a:pt x="71" y="107"/>
                    <a:pt x="70" y="115"/>
                    <a:pt x="72" y="122"/>
                  </a:cubicBezTo>
                  <a:cubicBezTo>
                    <a:pt x="74" y="129"/>
                    <a:pt x="83" y="133"/>
                    <a:pt x="86" y="140"/>
                  </a:cubicBezTo>
                  <a:cubicBezTo>
                    <a:pt x="91" y="152"/>
                    <a:pt x="100" y="163"/>
                    <a:pt x="104" y="176"/>
                  </a:cubicBezTo>
                  <a:cubicBezTo>
                    <a:pt x="106" y="235"/>
                    <a:pt x="87" y="232"/>
                    <a:pt x="116" y="23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01" name="Freeform 1669"/>
            <p:cNvSpPr>
              <a:spLocks/>
            </p:cNvSpPr>
            <p:nvPr/>
          </p:nvSpPr>
          <p:spPr bwMode="auto">
            <a:xfrm>
              <a:off x="668" y="3618"/>
              <a:ext cx="41" cy="376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4" y="154"/>
                </a:cxn>
                <a:cxn ang="0">
                  <a:pos x="32" y="172"/>
                </a:cxn>
                <a:cxn ang="0">
                  <a:pos x="18" y="180"/>
                </a:cxn>
                <a:cxn ang="0">
                  <a:pos x="6" y="192"/>
                </a:cxn>
                <a:cxn ang="0">
                  <a:pos x="14" y="208"/>
                </a:cxn>
                <a:cxn ang="0">
                  <a:pos x="22" y="226"/>
                </a:cxn>
                <a:cxn ang="0">
                  <a:pos x="20" y="320"/>
                </a:cxn>
                <a:cxn ang="0">
                  <a:pos x="38" y="322"/>
                </a:cxn>
                <a:cxn ang="0">
                  <a:pos x="30" y="346"/>
                </a:cxn>
                <a:cxn ang="0">
                  <a:pos x="20" y="376"/>
                </a:cxn>
              </a:cxnLst>
              <a:rect l="0" t="0" r="r" b="b"/>
              <a:pathLst>
                <a:path w="41" h="376">
                  <a:moveTo>
                    <a:pt x="6" y="0"/>
                  </a:moveTo>
                  <a:cubicBezTo>
                    <a:pt x="12" y="19"/>
                    <a:pt x="0" y="133"/>
                    <a:pt x="14" y="154"/>
                  </a:cubicBezTo>
                  <a:cubicBezTo>
                    <a:pt x="19" y="161"/>
                    <a:pt x="27" y="165"/>
                    <a:pt x="32" y="172"/>
                  </a:cubicBezTo>
                  <a:cubicBezTo>
                    <a:pt x="27" y="186"/>
                    <a:pt x="35" y="170"/>
                    <a:pt x="18" y="180"/>
                  </a:cubicBezTo>
                  <a:cubicBezTo>
                    <a:pt x="13" y="183"/>
                    <a:pt x="6" y="192"/>
                    <a:pt x="6" y="192"/>
                  </a:cubicBezTo>
                  <a:cubicBezTo>
                    <a:pt x="3" y="201"/>
                    <a:pt x="7" y="203"/>
                    <a:pt x="14" y="208"/>
                  </a:cubicBezTo>
                  <a:cubicBezTo>
                    <a:pt x="18" y="213"/>
                    <a:pt x="22" y="226"/>
                    <a:pt x="22" y="226"/>
                  </a:cubicBezTo>
                  <a:cubicBezTo>
                    <a:pt x="10" y="243"/>
                    <a:pt x="13" y="304"/>
                    <a:pt x="20" y="320"/>
                  </a:cubicBezTo>
                  <a:cubicBezTo>
                    <a:pt x="22" y="326"/>
                    <a:pt x="32" y="321"/>
                    <a:pt x="38" y="322"/>
                  </a:cubicBezTo>
                  <a:cubicBezTo>
                    <a:pt x="41" y="332"/>
                    <a:pt x="39" y="340"/>
                    <a:pt x="30" y="346"/>
                  </a:cubicBezTo>
                  <a:cubicBezTo>
                    <a:pt x="28" y="357"/>
                    <a:pt x="28" y="368"/>
                    <a:pt x="20" y="376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Group 1670"/>
          <p:cNvGrpSpPr>
            <a:grpSpLocks/>
          </p:cNvGrpSpPr>
          <p:nvPr/>
        </p:nvGrpSpPr>
        <p:grpSpPr bwMode="auto">
          <a:xfrm>
            <a:off x="541338" y="4117975"/>
            <a:ext cx="1222375" cy="1111250"/>
            <a:chOff x="10" y="3606"/>
            <a:chExt cx="770" cy="700"/>
          </a:xfrm>
        </p:grpSpPr>
        <p:sp>
          <p:nvSpPr>
            <p:cNvPr id="404103" name="Freeform 1671"/>
            <p:cNvSpPr>
              <a:spLocks/>
            </p:cNvSpPr>
            <p:nvPr/>
          </p:nvSpPr>
          <p:spPr bwMode="auto">
            <a:xfrm>
              <a:off x="10" y="3608"/>
              <a:ext cx="336" cy="183"/>
            </a:xfrm>
            <a:custGeom>
              <a:avLst/>
              <a:gdLst/>
              <a:ahLst/>
              <a:cxnLst>
                <a:cxn ang="0">
                  <a:pos x="336" y="2"/>
                </a:cxn>
                <a:cxn ang="0">
                  <a:pos x="266" y="14"/>
                </a:cxn>
                <a:cxn ang="0">
                  <a:pos x="244" y="28"/>
                </a:cxn>
                <a:cxn ang="0">
                  <a:pos x="232" y="36"/>
                </a:cxn>
                <a:cxn ang="0">
                  <a:pos x="222" y="54"/>
                </a:cxn>
                <a:cxn ang="0">
                  <a:pos x="210" y="62"/>
                </a:cxn>
                <a:cxn ang="0">
                  <a:pos x="160" y="78"/>
                </a:cxn>
                <a:cxn ang="0">
                  <a:pos x="134" y="88"/>
                </a:cxn>
                <a:cxn ang="0">
                  <a:pos x="102" y="124"/>
                </a:cxn>
                <a:cxn ang="0">
                  <a:pos x="56" y="126"/>
                </a:cxn>
                <a:cxn ang="0">
                  <a:pos x="36" y="134"/>
                </a:cxn>
                <a:cxn ang="0">
                  <a:pos x="24" y="152"/>
                </a:cxn>
                <a:cxn ang="0">
                  <a:pos x="12" y="164"/>
                </a:cxn>
                <a:cxn ang="0">
                  <a:pos x="0" y="180"/>
                </a:cxn>
              </a:cxnLst>
              <a:rect l="0" t="0" r="r" b="b"/>
              <a:pathLst>
                <a:path w="336" h="183">
                  <a:moveTo>
                    <a:pt x="336" y="2"/>
                  </a:moveTo>
                  <a:cubicBezTo>
                    <a:pt x="272" y="4"/>
                    <a:pt x="299" y="0"/>
                    <a:pt x="266" y="14"/>
                  </a:cubicBezTo>
                  <a:cubicBezTo>
                    <a:pt x="258" y="18"/>
                    <a:pt x="251" y="23"/>
                    <a:pt x="244" y="28"/>
                  </a:cubicBezTo>
                  <a:cubicBezTo>
                    <a:pt x="240" y="31"/>
                    <a:pt x="232" y="36"/>
                    <a:pt x="232" y="36"/>
                  </a:cubicBezTo>
                  <a:cubicBezTo>
                    <a:pt x="230" y="41"/>
                    <a:pt x="226" y="50"/>
                    <a:pt x="222" y="54"/>
                  </a:cubicBezTo>
                  <a:cubicBezTo>
                    <a:pt x="219" y="57"/>
                    <a:pt x="210" y="62"/>
                    <a:pt x="210" y="62"/>
                  </a:cubicBezTo>
                  <a:cubicBezTo>
                    <a:pt x="200" y="77"/>
                    <a:pt x="175" y="74"/>
                    <a:pt x="160" y="78"/>
                  </a:cubicBezTo>
                  <a:cubicBezTo>
                    <a:pt x="151" y="80"/>
                    <a:pt x="143" y="86"/>
                    <a:pt x="134" y="88"/>
                  </a:cubicBezTo>
                  <a:cubicBezTo>
                    <a:pt x="122" y="96"/>
                    <a:pt x="117" y="123"/>
                    <a:pt x="102" y="124"/>
                  </a:cubicBezTo>
                  <a:cubicBezTo>
                    <a:pt x="87" y="125"/>
                    <a:pt x="71" y="125"/>
                    <a:pt x="56" y="126"/>
                  </a:cubicBezTo>
                  <a:cubicBezTo>
                    <a:pt x="48" y="128"/>
                    <a:pt x="43" y="129"/>
                    <a:pt x="36" y="134"/>
                  </a:cubicBezTo>
                  <a:cubicBezTo>
                    <a:pt x="32" y="140"/>
                    <a:pt x="29" y="147"/>
                    <a:pt x="24" y="152"/>
                  </a:cubicBezTo>
                  <a:cubicBezTo>
                    <a:pt x="20" y="156"/>
                    <a:pt x="12" y="164"/>
                    <a:pt x="12" y="164"/>
                  </a:cubicBezTo>
                  <a:cubicBezTo>
                    <a:pt x="7" y="183"/>
                    <a:pt x="13" y="180"/>
                    <a:pt x="0" y="18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04" name="Freeform 1672"/>
            <p:cNvSpPr>
              <a:spLocks/>
            </p:cNvSpPr>
            <p:nvPr/>
          </p:nvSpPr>
          <p:spPr bwMode="auto">
            <a:xfrm>
              <a:off x="376" y="3614"/>
              <a:ext cx="48" cy="69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0" y="28"/>
                </a:cxn>
                <a:cxn ang="0">
                  <a:pos x="0" y="56"/>
                </a:cxn>
                <a:cxn ang="0">
                  <a:pos x="16" y="140"/>
                </a:cxn>
                <a:cxn ang="0">
                  <a:pos x="26" y="174"/>
                </a:cxn>
                <a:cxn ang="0">
                  <a:pos x="44" y="308"/>
                </a:cxn>
                <a:cxn ang="0">
                  <a:pos x="28" y="454"/>
                </a:cxn>
                <a:cxn ang="0">
                  <a:pos x="10" y="500"/>
                </a:cxn>
                <a:cxn ang="0">
                  <a:pos x="12" y="534"/>
                </a:cxn>
                <a:cxn ang="0">
                  <a:pos x="30" y="566"/>
                </a:cxn>
                <a:cxn ang="0">
                  <a:pos x="42" y="604"/>
                </a:cxn>
                <a:cxn ang="0">
                  <a:pos x="40" y="634"/>
                </a:cxn>
                <a:cxn ang="0">
                  <a:pos x="32" y="646"/>
                </a:cxn>
                <a:cxn ang="0">
                  <a:pos x="36" y="692"/>
                </a:cxn>
              </a:cxnLst>
              <a:rect l="0" t="0" r="r" b="b"/>
              <a:pathLst>
                <a:path w="48" h="692">
                  <a:moveTo>
                    <a:pt x="24" y="0"/>
                  </a:moveTo>
                  <a:cubicBezTo>
                    <a:pt x="20" y="12"/>
                    <a:pt x="16" y="17"/>
                    <a:pt x="10" y="28"/>
                  </a:cubicBezTo>
                  <a:cubicBezTo>
                    <a:pt x="8" y="38"/>
                    <a:pt x="5" y="47"/>
                    <a:pt x="0" y="56"/>
                  </a:cubicBezTo>
                  <a:cubicBezTo>
                    <a:pt x="2" y="84"/>
                    <a:pt x="3" y="114"/>
                    <a:pt x="16" y="140"/>
                  </a:cubicBezTo>
                  <a:cubicBezTo>
                    <a:pt x="18" y="152"/>
                    <a:pt x="23" y="162"/>
                    <a:pt x="26" y="174"/>
                  </a:cubicBezTo>
                  <a:cubicBezTo>
                    <a:pt x="27" y="233"/>
                    <a:pt x="28" y="259"/>
                    <a:pt x="44" y="308"/>
                  </a:cubicBezTo>
                  <a:cubicBezTo>
                    <a:pt x="42" y="419"/>
                    <a:pt x="48" y="394"/>
                    <a:pt x="28" y="454"/>
                  </a:cubicBezTo>
                  <a:cubicBezTo>
                    <a:pt x="26" y="472"/>
                    <a:pt x="16" y="483"/>
                    <a:pt x="10" y="500"/>
                  </a:cubicBezTo>
                  <a:cubicBezTo>
                    <a:pt x="11" y="511"/>
                    <a:pt x="11" y="523"/>
                    <a:pt x="12" y="534"/>
                  </a:cubicBezTo>
                  <a:cubicBezTo>
                    <a:pt x="13" y="548"/>
                    <a:pt x="25" y="555"/>
                    <a:pt x="30" y="566"/>
                  </a:cubicBezTo>
                  <a:cubicBezTo>
                    <a:pt x="35" y="578"/>
                    <a:pt x="38" y="592"/>
                    <a:pt x="42" y="604"/>
                  </a:cubicBezTo>
                  <a:cubicBezTo>
                    <a:pt x="41" y="614"/>
                    <a:pt x="42" y="624"/>
                    <a:pt x="40" y="634"/>
                  </a:cubicBezTo>
                  <a:cubicBezTo>
                    <a:pt x="39" y="639"/>
                    <a:pt x="32" y="646"/>
                    <a:pt x="32" y="646"/>
                  </a:cubicBezTo>
                  <a:cubicBezTo>
                    <a:pt x="33" y="660"/>
                    <a:pt x="36" y="677"/>
                    <a:pt x="36" y="69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05" name="Freeform 1673"/>
            <p:cNvSpPr>
              <a:spLocks/>
            </p:cNvSpPr>
            <p:nvPr/>
          </p:nvSpPr>
          <p:spPr bwMode="auto">
            <a:xfrm>
              <a:off x="442" y="3610"/>
              <a:ext cx="338" cy="5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" y="14"/>
                </a:cxn>
                <a:cxn ang="0">
                  <a:pos x="56" y="20"/>
                </a:cxn>
                <a:cxn ang="0">
                  <a:pos x="74" y="34"/>
                </a:cxn>
                <a:cxn ang="0">
                  <a:pos x="92" y="50"/>
                </a:cxn>
                <a:cxn ang="0">
                  <a:pos x="106" y="66"/>
                </a:cxn>
                <a:cxn ang="0">
                  <a:pos x="122" y="88"/>
                </a:cxn>
                <a:cxn ang="0">
                  <a:pos x="136" y="108"/>
                </a:cxn>
                <a:cxn ang="0">
                  <a:pos x="196" y="132"/>
                </a:cxn>
                <a:cxn ang="0">
                  <a:pos x="220" y="148"/>
                </a:cxn>
                <a:cxn ang="0">
                  <a:pos x="230" y="194"/>
                </a:cxn>
                <a:cxn ang="0">
                  <a:pos x="234" y="226"/>
                </a:cxn>
                <a:cxn ang="0">
                  <a:pos x="248" y="240"/>
                </a:cxn>
                <a:cxn ang="0">
                  <a:pos x="270" y="308"/>
                </a:cxn>
                <a:cxn ang="0">
                  <a:pos x="276" y="352"/>
                </a:cxn>
                <a:cxn ang="0">
                  <a:pos x="314" y="444"/>
                </a:cxn>
                <a:cxn ang="0">
                  <a:pos x="318" y="450"/>
                </a:cxn>
                <a:cxn ang="0">
                  <a:pos x="324" y="452"/>
                </a:cxn>
                <a:cxn ang="0">
                  <a:pos x="338" y="484"/>
                </a:cxn>
                <a:cxn ang="0">
                  <a:pos x="328" y="546"/>
                </a:cxn>
                <a:cxn ang="0">
                  <a:pos x="326" y="570"/>
                </a:cxn>
                <a:cxn ang="0">
                  <a:pos x="324" y="578"/>
                </a:cxn>
              </a:cxnLst>
              <a:rect l="0" t="0" r="r" b="b"/>
              <a:pathLst>
                <a:path w="338" h="578">
                  <a:moveTo>
                    <a:pt x="0" y="0"/>
                  </a:moveTo>
                  <a:cubicBezTo>
                    <a:pt x="16" y="10"/>
                    <a:pt x="17" y="10"/>
                    <a:pt x="38" y="14"/>
                  </a:cubicBezTo>
                  <a:cubicBezTo>
                    <a:pt x="44" y="15"/>
                    <a:pt x="56" y="20"/>
                    <a:pt x="56" y="20"/>
                  </a:cubicBezTo>
                  <a:cubicBezTo>
                    <a:pt x="63" y="25"/>
                    <a:pt x="66" y="31"/>
                    <a:pt x="74" y="34"/>
                  </a:cubicBezTo>
                  <a:cubicBezTo>
                    <a:pt x="81" y="41"/>
                    <a:pt x="83" y="46"/>
                    <a:pt x="92" y="50"/>
                  </a:cubicBezTo>
                  <a:cubicBezTo>
                    <a:pt x="95" y="58"/>
                    <a:pt x="100" y="60"/>
                    <a:pt x="106" y="66"/>
                  </a:cubicBezTo>
                  <a:cubicBezTo>
                    <a:pt x="109" y="74"/>
                    <a:pt x="116" y="82"/>
                    <a:pt x="122" y="88"/>
                  </a:cubicBezTo>
                  <a:cubicBezTo>
                    <a:pt x="124" y="96"/>
                    <a:pt x="136" y="108"/>
                    <a:pt x="136" y="108"/>
                  </a:cubicBezTo>
                  <a:cubicBezTo>
                    <a:pt x="144" y="133"/>
                    <a:pt x="175" y="130"/>
                    <a:pt x="196" y="132"/>
                  </a:cubicBezTo>
                  <a:cubicBezTo>
                    <a:pt x="205" y="138"/>
                    <a:pt x="210" y="145"/>
                    <a:pt x="220" y="148"/>
                  </a:cubicBezTo>
                  <a:cubicBezTo>
                    <a:pt x="222" y="164"/>
                    <a:pt x="221" y="181"/>
                    <a:pt x="230" y="194"/>
                  </a:cubicBezTo>
                  <a:cubicBezTo>
                    <a:pt x="231" y="205"/>
                    <a:pt x="227" y="218"/>
                    <a:pt x="234" y="226"/>
                  </a:cubicBezTo>
                  <a:cubicBezTo>
                    <a:pt x="238" y="231"/>
                    <a:pt x="248" y="240"/>
                    <a:pt x="248" y="240"/>
                  </a:cubicBezTo>
                  <a:cubicBezTo>
                    <a:pt x="256" y="264"/>
                    <a:pt x="266" y="283"/>
                    <a:pt x="270" y="308"/>
                  </a:cubicBezTo>
                  <a:cubicBezTo>
                    <a:pt x="271" y="329"/>
                    <a:pt x="272" y="335"/>
                    <a:pt x="276" y="352"/>
                  </a:cubicBezTo>
                  <a:cubicBezTo>
                    <a:pt x="278" y="381"/>
                    <a:pt x="277" y="432"/>
                    <a:pt x="314" y="444"/>
                  </a:cubicBezTo>
                  <a:cubicBezTo>
                    <a:pt x="315" y="446"/>
                    <a:pt x="316" y="448"/>
                    <a:pt x="318" y="450"/>
                  </a:cubicBezTo>
                  <a:cubicBezTo>
                    <a:pt x="320" y="451"/>
                    <a:pt x="323" y="450"/>
                    <a:pt x="324" y="452"/>
                  </a:cubicBezTo>
                  <a:cubicBezTo>
                    <a:pt x="329" y="459"/>
                    <a:pt x="335" y="476"/>
                    <a:pt x="338" y="484"/>
                  </a:cubicBezTo>
                  <a:cubicBezTo>
                    <a:pt x="336" y="530"/>
                    <a:pt x="337" y="518"/>
                    <a:pt x="328" y="546"/>
                  </a:cubicBezTo>
                  <a:cubicBezTo>
                    <a:pt x="327" y="554"/>
                    <a:pt x="327" y="562"/>
                    <a:pt x="326" y="570"/>
                  </a:cubicBezTo>
                  <a:cubicBezTo>
                    <a:pt x="326" y="573"/>
                    <a:pt x="324" y="578"/>
                    <a:pt x="324" y="57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06" name="Freeform 1674"/>
            <p:cNvSpPr>
              <a:spLocks/>
            </p:cNvSpPr>
            <p:nvPr/>
          </p:nvSpPr>
          <p:spPr bwMode="auto">
            <a:xfrm>
              <a:off x="151" y="3664"/>
              <a:ext cx="227" cy="418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205" y="50"/>
                </a:cxn>
                <a:cxn ang="0">
                  <a:pos x="185" y="108"/>
                </a:cxn>
                <a:cxn ang="0">
                  <a:pos x="119" y="154"/>
                </a:cxn>
                <a:cxn ang="0">
                  <a:pos x="113" y="208"/>
                </a:cxn>
                <a:cxn ang="0">
                  <a:pos x="89" y="238"/>
                </a:cxn>
                <a:cxn ang="0">
                  <a:pos x="81" y="256"/>
                </a:cxn>
                <a:cxn ang="0">
                  <a:pos x="81" y="272"/>
                </a:cxn>
                <a:cxn ang="0">
                  <a:pos x="63" y="284"/>
                </a:cxn>
                <a:cxn ang="0">
                  <a:pos x="59" y="290"/>
                </a:cxn>
                <a:cxn ang="0">
                  <a:pos x="51" y="296"/>
                </a:cxn>
                <a:cxn ang="0">
                  <a:pos x="23" y="336"/>
                </a:cxn>
                <a:cxn ang="0">
                  <a:pos x="9" y="360"/>
                </a:cxn>
                <a:cxn ang="0">
                  <a:pos x="5" y="366"/>
                </a:cxn>
                <a:cxn ang="0">
                  <a:pos x="9" y="418"/>
                </a:cxn>
              </a:cxnLst>
              <a:rect l="0" t="0" r="r" b="b"/>
              <a:pathLst>
                <a:path w="227" h="418">
                  <a:moveTo>
                    <a:pt x="227" y="0"/>
                  </a:moveTo>
                  <a:cubicBezTo>
                    <a:pt x="224" y="19"/>
                    <a:pt x="216" y="34"/>
                    <a:pt x="205" y="50"/>
                  </a:cubicBezTo>
                  <a:cubicBezTo>
                    <a:pt x="203" y="69"/>
                    <a:pt x="196" y="91"/>
                    <a:pt x="185" y="108"/>
                  </a:cubicBezTo>
                  <a:cubicBezTo>
                    <a:pt x="174" y="130"/>
                    <a:pt x="131" y="137"/>
                    <a:pt x="119" y="154"/>
                  </a:cubicBezTo>
                  <a:cubicBezTo>
                    <a:pt x="107" y="171"/>
                    <a:pt x="118" y="194"/>
                    <a:pt x="113" y="208"/>
                  </a:cubicBezTo>
                  <a:cubicBezTo>
                    <a:pt x="103" y="217"/>
                    <a:pt x="97" y="226"/>
                    <a:pt x="89" y="238"/>
                  </a:cubicBezTo>
                  <a:cubicBezTo>
                    <a:pt x="85" y="243"/>
                    <a:pt x="81" y="256"/>
                    <a:pt x="81" y="256"/>
                  </a:cubicBezTo>
                  <a:cubicBezTo>
                    <a:pt x="82" y="261"/>
                    <a:pt x="85" y="267"/>
                    <a:pt x="81" y="272"/>
                  </a:cubicBezTo>
                  <a:cubicBezTo>
                    <a:pt x="76" y="277"/>
                    <a:pt x="63" y="284"/>
                    <a:pt x="63" y="284"/>
                  </a:cubicBezTo>
                  <a:cubicBezTo>
                    <a:pt x="62" y="286"/>
                    <a:pt x="61" y="288"/>
                    <a:pt x="59" y="290"/>
                  </a:cubicBezTo>
                  <a:cubicBezTo>
                    <a:pt x="57" y="292"/>
                    <a:pt x="53" y="293"/>
                    <a:pt x="51" y="296"/>
                  </a:cubicBezTo>
                  <a:cubicBezTo>
                    <a:pt x="41" y="308"/>
                    <a:pt x="36" y="327"/>
                    <a:pt x="23" y="336"/>
                  </a:cubicBezTo>
                  <a:cubicBezTo>
                    <a:pt x="18" y="344"/>
                    <a:pt x="15" y="352"/>
                    <a:pt x="9" y="360"/>
                  </a:cubicBezTo>
                  <a:cubicBezTo>
                    <a:pt x="8" y="362"/>
                    <a:pt x="5" y="366"/>
                    <a:pt x="5" y="366"/>
                  </a:cubicBezTo>
                  <a:cubicBezTo>
                    <a:pt x="0" y="385"/>
                    <a:pt x="9" y="400"/>
                    <a:pt x="9" y="41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07" name="Freeform 1675"/>
            <p:cNvSpPr>
              <a:spLocks/>
            </p:cNvSpPr>
            <p:nvPr/>
          </p:nvSpPr>
          <p:spPr bwMode="auto">
            <a:xfrm>
              <a:off x="33" y="3606"/>
              <a:ext cx="335" cy="53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23" y="8"/>
                </a:cxn>
                <a:cxn ang="0">
                  <a:pos x="315" y="16"/>
                </a:cxn>
                <a:cxn ang="0">
                  <a:pos x="303" y="24"/>
                </a:cxn>
                <a:cxn ang="0">
                  <a:pos x="293" y="34"/>
                </a:cxn>
                <a:cxn ang="0">
                  <a:pos x="279" y="56"/>
                </a:cxn>
                <a:cxn ang="0">
                  <a:pos x="217" y="94"/>
                </a:cxn>
                <a:cxn ang="0">
                  <a:pos x="231" y="126"/>
                </a:cxn>
                <a:cxn ang="0">
                  <a:pos x="201" y="128"/>
                </a:cxn>
                <a:cxn ang="0">
                  <a:pos x="187" y="182"/>
                </a:cxn>
                <a:cxn ang="0">
                  <a:pos x="175" y="200"/>
                </a:cxn>
                <a:cxn ang="0">
                  <a:pos x="131" y="256"/>
                </a:cxn>
                <a:cxn ang="0">
                  <a:pos x="111" y="276"/>
                </a:cxn>
                <a:cxn ang="0">
                  <a:pos x="103" y="294"/>
                </a:cxn>
                <a:cxn ang="0">
                  <a:pos x="95" y="306"/>
                </a:cxn>
                <a:cxn ang="0">
                  <a:pos x="49" y="346"/>
                </a:cxn>
                <a:cxn ang="0">
                  <a:pos x="47" y="396"/>
                </a:cxn>
                <a:cxn ang="0">
                  <a:pos x="3" y="432"/>
                </a:cxn>
                <a:cxn ang="0">
                  <a:pos x="27" y="536"/>
                </a:cxn>
              </a:cxnLst>
              <a:rect l="0" t="0" r="r" b="b"/>
              <a:pathLst>
                <a:path w="335" h="536">
                  <a:moveTo>
                    <a:pt x="335" y="0"/>
                  </a:moveTo>
                  <a:cubicBezTo>
                    <a:pt x="331" y="3"/>
                    <a:pt x="326" y="5"/>
                    <a:pt x="323" y="8"/>
                  </a:cubicBezTo>
                  <a:cubicBezTo>
                    <a:pt x="320" y="11"/>
                    <a:pt x="318" y="14"/>
                    <a:pt x="315" y="16"/>
                  </a:cubicBezTo>
                  <a:cubicBezTo>
                    <a:pt x="311" y="19"/>
                    <a:pt x="303" y="24"/>
                    <a:pt x="303" y="24"/>
                  </a:cubicBezTo>
                  <a:cubicBezTo>
                    <a:pt x="292" y="40"/>
                    <a:pt x="306" y="21"/>
                    <a:pt x="293" y="34"/>
                  </a:cubicBezTo>
                  <a:cubicBezTo>
                    <a:pt x="286" y="41"/>
                    <a:pt x="288" y="50"/>
                    <a:pt x="279" y="56"/>
                  </a:cubicBezTo>
                  <a:cubicBezTo>
                    <a:pt x="268" y="78"/>
                    <a:pt x="234" y="77"/>
                    <a:pt x="217" y="94"/>
                  </a:cubicBezTo>
                  <a:cubicBezTo>
                    <a:pt x="214" y="102"/>
                    <a:pt x="238" y="121"/>
                    <a:pt x="231" y="126"/>
                  </a:cubicBezTo>
                  <a:cubicBezTo>
                    <a:pt x="226" y="134"/>
                    <a:pt x="210" y="125"/>
                    <a:pt x="201" y="128"/>
                  </a:cubicBezTo>
                  <a:cubicBezTo>
                    <a:pt x="193" y="141"/>
                    <a:pt x="194" y="169"/>
                    <a:pt x="187" y="182"/>
                  </a:cubicBezTo>
                  <a:cubicBezTo>
                    <a:pt x="183" y="188"/>
                    <a:pt x="175" y="200"/>
                    <a:pt x="175" y="200"/>
                  </a:cubicBezTo>
                  <a:cubicBezTo>
                    <a:pt x="170" y="221"/>
                    <a:pt x="149" y="244"/>
                    <a:pt x="131" y="256"/>
                  </a:cubicBezTo>
                  <a:cubicBezTo>
                    <a:pt x="126" y="263"/>
                    <a:pt x="118" y="271"/>
                    <a:pt x="111" y="276"/>
                  </a:cubicBezTo>
                  <a:cubicBezTo>
                    <a:pt x="109" y="282"/>
                    <a:pt x="106" y="289"/>
                    <a:pt x="103" y="294"/>
                  </a:cubicBezTo>
                  <a:cubicBezTo>
                    <a:pt x="101" y="298"/>
                    <a:pt x="95" y="306"/>
                    <a:pt x="95" y="306"/>
                  </a:cubicBezTo>
                  <a:cubicBezTo>
                    <a:pt x="89" y="317"/>
                    <a:pt x="57" y="331"/>
                    <a:pt x="49" y="346"/>
                  </a:cubicBezTo>
                  <a:cubicBezTo>
                    <a:pt x="41" y="361"/>
                    <a:pt x="55" y="382"/>
                    <a:pt x="47" y="396"/>
                  </a:cubicBezTo>
                  <a:cubicBezTo>
                    <a:pt x="39" y="410"/>
                    <a:pt x="6" y="409"/>
                    <a:pt x="3" y="432"/>
                  </a:cubicBezTo>
                  <a:cubicBezTo>
                    <a:pt x="0" y="455"/>
                    <a:pt x="22" y="514"/>
                    <a:pt x="27" y="536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08" name="Freeform 1676"/>
            <p:cNvSpPr>
              <a:spLocks/>
            </p:cNvSpPr>
            <p:nvPr/>
          </p:nvSpPr>
          <p:spPr bwMode="auto">
            <a:xfrm>
              <a:off x="410" y="3618"/>
              <a:ext cx="229" cy="6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" y="110"/>
                </a:cxn>
                <a:cxn ang="0">
                  <a:pos x="88" y="150"/>
                </a:cxn>
                <a:cxn ang="0">
                  <a:pos x="90" y="210"/>
                </a:cxn>
                <a:cxn ang="0">
                  <a:pos x="132" y="284"/>
                </a:cxn>
                <a:cxn ang="0">
                  <a:pos x="140" y="374"/>
                </a:cxn>
                <a:cxn ang="0">
                  <a:pos x="212" y="462"/>
                </a:cxn>
                <a:cxn ang="0">
                  <a:pos x="226" y="552"/>
                </a:cxn>
                <a:cxn ang="0">
                  <a:pos x="192" y="648"/>
                </a:cxn>
              </a:cxnLst>
              <a:rect l="0" t="0" r="r" b="b"/>
              <a:pathLst>
                <a:path w="229" h="648">
                  <a:moveTo>
                    <a:pt x="0" y="0"/>
                  </a:moveTo>
                  <a:cubicBezTo>
                    <a:pt x="13" y="38"/>
                    <a:pt x="7" y="94"/>
                    <a:pt x="54" y="110"/>
                  </a:cubicBezTo>
                  <a:cubicBezTo>
                    <a:pt x="71" y="123"/>
                    <a:pt x="75" y="137"/>
                    <a:pt x="88" y="150"/>
                  </a:cubicBezTo>
                  <a:cubicBezTo>
                    <a:pt x="89" y="170"/>
                    <a:pt x="89" y="190"/>
                    <a:pt x="90" y="210"/>
                  </a:cubicBezTo>
                  <a:cubicBezTo>
                    <a:pt x="92" y="238"/>
                    <a:pt x="123" y="258"/>
                    <a:pt x="132" y="284"/>
                  </a:cubicBezTo>
                  <a:cubicBezTo>
                    <a:pt x="136" y="314"/>
                    <a:pt x="123" y="349"/>
                    <a:pt x="140" y="374"/>
                  </a:cubicBezTo>
                  <a:cubicBezTo>
                    <a:pt x="152" y="409"/>
                    <a:pt x="195" y="427"/>
                    <a:pt x="212" y="462"/>
                  </a:cubicBezTo>
                  <a:cubicBezTo>
                    <a:pt x="226" y="492"/>
                    <a:pt x="229" y="521"/>
                    <a:pt x="226" y="552"/>
                  </a:cubicBezTo>
                  <a:cubicBezTo>
                    <a:pt x="223" y="583"/>
                    <a:pt x="199" y="628"/>
                    <a:pt x="192" y="64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09" name="Freeform 1677"/>
            <p:cNvSpPr>
              <a:spLocks/>
            </p:cNvSpPr>
            <p:nvPr/>
          </p:nvSpPr>
          <p:spPr bwMode="auto">
            <a:xfrm>
              <a:off x="254" y="3912"/>
              <a:ext cx="160" cy="26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38" y="26"/>
                </a:cxn>
                <a:cxn ang="0">
                  <a:pos x="126" y="44"/>
                </a:cxn>
                <a:cxn ang="0">
                  <a:pos x="108" y="86"/>
                </a:cxn>
                <a:cxn ang="0">
                  <a:pos x="88" y="110"/>
                </a:cxn>
                <a:cxn ang="0">
                  <a:pos x="82" y="114"/>
                </a:cxn>
                <a:cxn ang="0">
                  <a:pos x="74" y="116"/>
                </a:cxn>
                <a:cxn ang="0">
                  <a:pos x="62" y="124"/>
                </a:cxn>
                <a:cxn ang="0">
                  <a:pos x="46" y="156"/>
                </a:cxn>
                <a:cxn ang="0">
                  <a:pos x="32" y="186"/>
                </a:cxn>
                <a:cxn ang="0">
                  <a:pos x="0" y="260"/>
                </a:cxn>
              </a:cxnLst>
              <a:rect l="0" t="0" r="r" b="b"/>
              <a:pathLst>
                <a:path w="160" h="260">
                  <a:moveTo>
                    <a:pt x="160" y="0"/>
                  </a:moveTo>
                  <a:cubicBezTo>
                    <a:pt x="152" y="8"/>
                    <a:pt x="146" y="18"/>
                    <a:pt x="138" y="26"/>
                  </a:cubicBezTo>
                  <a:cubicBezTo>
                    <a:pt x="135" y="34"/>
                    <a:pt x="130" y="37"/>
                    <a:pt x="126" y="44"/>
                  </a:cubicBezTo>
                  <a:cubicBezTo>
                    <a:pt x="119" y="56"/>
                    <a:pt x="112" y="73"/>
                    <a:pt x="108" y="86"/>
                  </a:cubicBezTo>
                  <a:cubicBezTo>
                    <a:pt x="106" y="110"/>
                    <a:pt x="108" y="107"/>
                    <a:pt x="88" y="110"/>
                  </a:cubicBezTo>
                  <a:cubicBezTo>
                    <a:pt x="86" y="111"/>
                    <a:pt x="84" y="113"/>
                    <a:pt x="82" y="114"/>
                  </a:cubicBezTo>
                  <a:cubicBezTo>
                    <a:pt x="79" y="115"/>
                    <a:pt x="76" y="115"/>
                    <a:pt x="74" y="116"/>
                  </a:cubicBezTo>
                  <a:cubicBezTo>
                    <a:pt x="70" y="118"/>
                    <a:pt x="62" y="124"/>
                    <a:pt x="62" y="124"/>
                  </a:cubicBezTo>
                  <a:cubicBezTo>
                    <a:pt x="58" y="135"/>
                    <a:pt x="51" y="146"/>
                    <a:pt x="46" y="156"/>
                  </a:cubicBezTo>
                  <a:cubicBezTo>
                    <a:pt x="43" y="169"/>
                    <a:pt x="39" y="175"/>
                    <a:pt x="32" y="186"/>
                  </a:cubicBezTo>
                  <a:cubicBezTo>
                    <a:pt x="17" y="209"/>
                    <a:pt x="20" y="240"/>
                    <a:pt x="0" y="26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10" name="Freeform 1678"/>
            <p:cNvSpPr>
              <a:spLocks/>
            </p:cNvSpPr>
            <p:nvPr/>
          </p:nvSpPr>
          <p:spPr bwMode="auto">
            <a:xfrm>
              <a:off x="404" y="3856"/>
              <a:ext cx="138" cy="3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32"/>
                </a:cxn>
                <a:cxn ang="0">
                  <a:pos x="48" y="66"/>
                </a:cxn>
                <a:cxn ang="0">
                  <a:pos x="64" y="118"/>
                </a:cxn>
                <a:cxn ang="0">
                  <a:pos x="76" y="142"/>
                </a:cxn>
                <a:cxn ang="0">
                  <a:pos x="116" y="262"/>
                </a:cxn>
                <a:cxn ang="0">
                  <a:pos x="136" y="296"/>
                </a:cxn>
                <a:cxn ang="0">
                  <a:pos x="138" y="322"/>
                </a:cxn>
              </a:cxnLst>
              <a:rect l="0" t="0" r="r" b="b"/>
              <a:pathLst>
                <a:path w="138" h="322">
                  <a:moveTo>
                    <a:pt x="0" y="0"/>
                  </a:moveTo>
                  <a:cubicBezTo>
                    <a:pt x="18" y="6"/>
                    <a:pt x="24" y="17"/>
                    <a:pt x="34" y="32"/>
                  </a:cubicBezTo>
                  <a:cubicBezTo>
                    <a:pt x="37" y="44"/>
                    <a:pt x="41" y="56"/>
                    <a:pt x="48" y="66"/>
                  </a:cubicBezTo>
                  <a:cubicBezTo>
                    <a:pt x="51" y="86"/>
                    <a:pt x="58" y="99"/>
                    <a:pt x="64" y="118"/>
                  </a:cubicBezTo>
                  <a:cubicBezTo>
                    <a:pt x="67" y="126"/>
                    <a:pt x="76" y="142"/>
                    <a:pt x="76" y="142"/>
                  </a:cubicBezTo>
                  <a:cubicBezTo>
                    <a:pt x="88" y="189"/>
                    <a:pt x="70" y="231"/>
                    <a:pt x="116" y="262"/>
                  </a:cubicBezTo>
                  <a:cubicBezTo>
                    <a:pt x="120" y="274"/>
                    <a:pt x="132" y="283"/>
                    <a:pt x="136" y="296"/>
                  </a:cubicBezTo>
                  <a:cubicBezTo>
                    <a:pt x="138" y="315"/>
                    <a:pt x="138" y="307"/>
                    <a:pt x="138" y="32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404111" name="Picture 1679"/>
          <p:cNvPicPr>
            <a:picLocks noChangeAspect="1" noChangeArrowheads="1"/>
          </p:cNvPicPr>
          <p:nvPr/>
        </p:nvPicPr>
        <p:blipFill>
          <a:blip r:embed="rId14" cstate="print"/>
          <a:srcRect b="12921"/>
          <a:stretch>
            <a:fillRect/>
          </a:stretch>
        </p:blipFill>
        <p:spPr bwMode="auto">
          <a:xfrm>
            <a:off x="757238" y="3492500"/>
            <a:ext cx="7921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1680"/>
          <p:cNvGrpSpPr>
            <a:grpSpLocks/>
          </p:cNvGrpSpPr>
          <p:nvPr/>
        </p:nvGrpSpPr>
        <p:grpSpPr bwMode="auto">
          <a:xfrm>
            <a:off x="815975" y="4102100"/>
            <a:ext cx="682625" cy="609600"/>
            <a:chOff x="462" y="3610"/>
            <a:chExt cx="430" cy="384"/>
          </a:xfrm>
        </p:grpSpPr>
        <p:sp>
          <p:nvSpPr>
            <p:cNvPr id="404113" name="Freeform 1681"/>
            <p:cNvSpPr>
              <a:spLocks/>
            </p:cNvSpPr>
            <p:nvPr/>
          </p:nvSpPr>
          <p:spPr bwMode="auto">
            <a:xfrm>
              <a:off x="688" y="3614"/>
              <a:ext cx="54" cy="3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48"/>
                </a:cxn>
                <a:cxn ang="0">
                  <a:pos x="14" y="74"/>
                </a:cxn>
                <a:cxn ang="0">
                  <a:pos x="30" y="134"/>
                </a:cxn>
                <a:cxn ang="0">
                  <a:pos x="42" y="152"/>
                </a:cxn>
                <a:cxn ang="0">
                  <a:pos x="48" y="234"/>
                </a:cxn>
                <a:cxn ang="0">
                  <a:pos x="54" y="308"/>
                </a:cxn>
              </a:cxnLst>
              <a:rect l="0" t="0" r="r" b="b"/>
              <a:pathLst>
                <a:path w="54" h="308">
                  <a:moveTo>
                    <a:pt x="0" y="0"/>
                  </a:moveTo>
                  <a:cubicBezTo>
                    <a:pt x="1" y="16"/>
                    <a:pt x="2" y="33"/>
                    <a:pt x="6" y="48"/>
                  </a:cubicBezTo>
                  <a:cubicBezTo>
                    <a:pt x="8" y="57"/>
                    <a:pt x="14" y="74"/>
                    <a:pt x="14" y="74"/>
                  </a:cubicBezTo>
                  <a:cubicBezTo>
                    <a:pt x="15" y="104"/>
                    <a:pt x="9" y="118"/>
                    <a:pt x="30" y="134"/>
                  </a:cubicBezTo>
                  <a:cubicBezTo>
                    <a:pt x="34" y="142"/>
                    <a:pt x="39" y="144"/>
                    <a:pt x="42" y="152"/>
                  </a:cubicBezTo>
                  <a:cubicBezTo>
                    <a:pt x="38" y="179"/>
                    <a:pt x="23" y="217"/>
                    <a:pt x="48" y="234"/>
                  </a:cubicBezTo>
                  <a:cubicBezTo>
                    <a:pt x="50" y="237"/>
                    <a:pt x="54" y="306"/>
                    <a:pt x="54" y="30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14" name="Freeform 1682"/>
            <p:cNvSpPr>
              <a:spLocks/>
            </p:cNvSpPr>
            <p:nvPr/>
          </p:nvSpPr>
          <p:spPr bwMode="auto">
            <a:xfrm>
              <a:off x="737" y="3610"/>
              <a:ext cx="155" cy="19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1" y="20"/>
                </a:cxn>
                <a:cxn ang="0">
                  <a:pos x="73" y="40"/>
                </a:cxn>
                <a:cxn ang="0">
                  <a:pos x="89" y="64"/>
                </a:cxn>
                <a:cxn ang="0">
                  <a:pos x="105" y="102"/>
                </a:cxn>
                <a:cxn ang="0">
                  <a:pos x="129" y="106"/>
                </a:cxn>
                <a:cxn ang="0">
                  <a:pos x="141" y="120"/>
                </a:cxn>
                <a:cxn ang="0">
                  <a:pos x="147" y="168"/>
                </a:cxn>
                <a:cxn ang="0">
                  <a:pos x="149" y="188"/>
                </a:cxn>
                <a:cxn ang="0">
                  <a:pos x="155" y="192"/>
                </a:cxn>
              </a:cxnLst>
              <a:rect l="0" t="0" r="r" b="b"/>
              <a:pathLst>
                <a:path w="155" h="192">
                  <a:moveTo>
                    <a:pt x="3" y="0"/>
                  </a:moveTo>
                  <a:cubicBezTo>
                    <a:pt x="0" y="14"/>
                    <a:pt x="11" y="14"/>
                    <a:pt x="21" y="20"/>
                  </a:cubicBezTo>
                  <a:cubicBezTo>
                    <a:pt x="36" y="29"/>
                    <a:pt x="56" y="34"/>
                    <a:pt x="73" y="40"/>
                  </a:cubicBezTo>
                  <a:cubicBezTo>
                    <a:pt x="82" y="47"/>
                    <a:pt x="83" y="55"/>
                    <a:pt x="89" y="64"/>
                  </a:cubicBezTo>
                  <a:cubicBezTo>
                    <a:pt x="91" y="75"/>
                    <a:pt x="91" y="98"/>
                    <a:pt x="105" y="102"/>
                  </a:cubicBezTo>
                  <a:cubicBezTo>
                    <a:pt x="113" y="104"/>
                    <a:pt x="129" y="106"/>
                    <a:pt x="129" y="106"/>
                  </a:cubicBezTo>
                  <a:cubicBezTo>
                    <a:pt x="133" y="111"/>
                    <a:pt x="140" y="114"/>
                    <a:pt x="141" y="120"/>
                  </a:cubicBezTo>
                  <a:cubicBezTo>
                    <a:pt x="145" y="137"/>
                    <a:pt x="142" y="152"/>
                    <a:pt x="147" y="168"/>
                  </a:cubicBezTo>
                  <a:cubicBezTo>
                    <a:pt x="148" y="175"/>
                    <a:pt x="147" y="182"/>
                    <a:pt x="149" y="188"/>
                  </a:cubicBezTo>
                  <a:cubicBezTo>
                    <a:pt x="150" y="190"/>
                    <a:pt x="155" y="192"/>
                    <a:pt x="155" y="19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15" name="Freeform 1683"/>
            <p:cNvSpPr>
              <a:spLocks/>
            </p:cNvSpPr>
            <p:nvPr/>
          </p:nvSpPr>
          <p:spPr bwMode="auto">
            <a:xfrm>
              <a:off x="552" y="3616"/>
              <a:ext cx="86" cy="262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74" y="6"/>
                </a:cxn>
                <a:cxn ang="0">
                  <a:pos x="66" y="18"/>
                </a:cxn>
                <a:cxn ang="0">
                  <a:pos x="54" y="68"/>
                </a:cxn>
                <a:cxn ang="0">
                  <a:pos x="36" y="84"/>
                </a:cxn>
                <a:cxn ang="0">
                  <a:pos x="24" y="112"/>
                </a:cxn>
                <a:cxn ang="0">
                  <a:pos x="4" y="172"/>
                </a:cxn>
                <a:cxn ang="0">
                  <a:pos x="4" y="194"/>
                </a:cxn>
                <a:cxn ang="0">
                  <a:pos x="24" y="228"/>
                </a:cxn>
                <a:cxn ang="0">
                  <a:pos x="12" y="262"/>
                </a:cxn>
              </a:cxnLst>
              <a:rect l="0" t="0" r="r" b="b"/>
              <a:pathLst>
                <a:path w="86" h="262">
                  <a:moveTo>
                    <a:pt x="86" y="0"/>
                  </a:moveTo>
                  <a:cubicBezTo>
                    <a:pt x="82" y="1"/>
                    <a:pt x="77" y="2"/>
                    <a:pt x="74" y="6"/>
                  </a:cubicBezTo>
                  <a:cubicBezTo>
                    <a:pt x="71" y="10"/>
                    <a:pt x="66" y="18"/>
                    <a:pt x="66" y="18"/>
                  </a:cubicBezTo>
                  <a:cubicBezTo>
                    <a:pt x="64" y="50"/>
                    <a:pt x="71" y="51"/>
                    <a:pt x="54" y="68"/>
                  </a:cubicBezTo>
                  <a:cubicBezTo>
                    <a:pt x="52" y="75"/>
                    <a:pt x="43" y="82"/>
                    <a:pt x="36" y="84"/>
                  </a:cubicBezTo>
                  <a:cubicBezTo>
                    <a:pt x="33" y="94"/>
                    <a:pt x="28" y="103"/>
                    <a:pt x="24" y="112"/>
                  </a:cubicBezTo>
                  <a:cubicBezTo>
                    <a:pt x="23" y="124"/>
                    <a:pt x="23" y="166"/>
                    <a:pt x="4" y="172"/>
                  </a:cubicBezTo>
                  <a:cubicBezTo>
                    <a:pt x="0" y="183"/>
                    <a:pt x="1" y="177"/>
                    <a:pt x="4" y="194"/>
                  </a:cubicBezTo>
                  <a:cubicBezTo>
                    <a:pt x="5" y="204"/>
                    <a:pt x="23" y="217"/>
                    <a:pt x="24" y="228"/>
                  </a:cubicBezTo>
                  <a:cubicBezTo>
                    <a:pt x="25" y="239"/>
                    <a:pt x="14" y="255"/>
                    <a:pt x="12" y="26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16" name="Freeform 1684"/>
            <p:cNvSpPr>
              <a:spLocks/>
            </p:cNvSpPr>
            <p:nvPr/>
          </p:nvSpPr>
          <p:spPr bwMode="auto">
            <a:xfrm>
              <a:off x="686" y="3614"/>
              <a:ext cx="120" cy="2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6"/>
                </a:cxn>
                <a:cxn ang="0">
                  <a:pos x="38" y="20"/>
                </a:cxn>
                <a:cxn ang="0">
                  <a:pos x="58" y="56"/>
                </a:cxn>
                <a:cxn ang="0">
                  <a:pos x="70" y="84"/>
                </a:cxn>
                <a:cxn ang="0">
                  <a:pos x="68" y="110"/>
                </a:cxn>
                <a:cxn ang="0">
                  <a:pos x="86" y="148"/>
                </a:cxn>
                <a:cxn ang="0">
                  <a:pos x="94" y="186"/>
                </a:cxn>
                <a:cxn ang="0">
                  <a:pos x="86" y="218"/>
                </a:cxn>
                <a:cxn ang="0">
                  <a:pos x="104" y="234"/>
                </a:cxn>
                <a:cxn ang="0">
                  <a:pos x="120" y="290"/>
                </a:cxn>
              </a:cxnLst>
              <a:rect l="0" t="0" r="r" b="b"/>
              <a:pathLst>
                <a:path w="120" h="290">
                  <a:moveTo>
                    <a:pt x="0" y="0"/>
                  </a:moveTo>
                  <a:cubicBezTo>
                    <a:pt x="15" y="5"/>
                    <a:pt x="8" y="3"/>
                    <a:pt x="20" y="6"/>
                  </a:cubicBezTo>
                  <a:cubicBezTo>
                    <a:pt x="25" y="11"/>
                    <a:pt x="38" y="20"/>
                    <a:pt x="38" y="20"/>
                  </a:cubicBezTo>
                  <a:cubicBezTo>
                    <a:pt x="46" y="32"/>
                    <a:pt x="54" y="43"/>
                    <a:pt x="58" y="56"/>
                  </a:cubicBezTo>
                  <a:cubicBezTo>
                    <a:pt x="61" y="79"/>
                    <a:pt x="47" y="81"/>
                    <a:pt x="70" y="84"/>
                  </a:cubicBezTo>
                  <a:cubicBezTo>
                    <a:pt x="78" y="87"/>
                    <a:pt x="60" y="107"/>
                    <a:pt x="68" y="110"/>
                  </a:cubicBezTo>
                  <a:cubicBezTo>
                    <a:pt x="70" y="121"/>
                    <a:pt x="82" y="135"/>
                    <a:pt x="86" y="148"/>
                  </a:cubicBezTo>
                  <a:cubicBezTo>
                    <a:pt x="90" y="161"/>
                    <a:pt x="94" y="174"/>
                    <a:pt x="94" y="186"/>
                  </a:cubicBezTo>
                  <a:cubicBezTo>
                    <a:pt x="94" y="198"/>
                    <a:pt x="84" y="210"/>
                    <a:pt x="86" y="218"/>
                  </a:cubicBezTo>
                  <a:cubicBezTo>
                    <a:pt x="88" y="226"/>
                    <a:pt x="98" y="222"/>
                    <a:pt x="104" y="234"/>
                  </a:cubicBezTo>
                  <a:cubicBezTo>
                    <a:pt x="110" y="246"/>
                    <a:pt x="120" y="278"/>
                    <a:pt x="120" y="29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17" name="Freeform 1685"/>
            <p:cNvSpPr>
              <a:spLocks/>
            </p:cNvSpPr>
            <p:nvPr/>
          </p:nvSpPr>
          <p:spPr bwMode="auto">
            <a:xfrm>
              <a:off x="462" y="3614"/>
              <a:ext cx="160" cy="138"/>
            </a:xfrm>
            <a:custGeom>
              <a:avLst/>
              <a:gdLst/>
              <a:ahLst/>
              <a:cxnLst>
                <a:cxn ang="0">
                  <a:pos x="160" y="4"/>
                </a:cxn>
                <a:cxn ang="0">
                  <a:pos x="112" y="6"/>
                </a:cxn>
                <a:cxn ang="0">
                  <a:pos x="88" y="32"/>
                </a:cxn>
                <a:cxn ang="0">
                  <a:pos x="86" y="38"/>
                </a:cxn>
                <a:cxn ang="0">
                  <a:pos x="80" y="44"/>
                </a:cxn>
                <a:cxn ang="0">
                  <a:pos x="76" y="68"/>
                </a:cxn>
                <a:cxn ang="0">
                  <a:pos x="56" y="108"/>
                </a:cxn>
                <a:cxn ang="0">
                  <a:pos x="0" y="138"/>
                </a:cxn>
              </a:cxnLst>
              <a:rect l="0" t="0" r="r" b="b"/>
              <a:pathLst>
                <a:path w="160" h="138">
                  <a:moveTo>
                    <a:pt x="160" y="4"/>
                  </a:moveTo>
                  <a:cubicBezTo>
                    <a:pt x="149" y="0"/>
                    <a:pt x="116" y="6"/>
                    <a:pt x="112" y="6"/>
                  </a:cubicBezTo>
                  <a:cubicBezTo>
                    <a:pt x="108" y="18"/>
                    <a:pt x="98" y="25"/>
                    <a:pt x="88" y="32"/>
                  </a:cubicBezTo>
                  <a:cubicBezTo>
                    <a:pt x="87" y="34"/>
                    <a:pt x="87" y="36"/>
                    <a:pt x="86" y="38"/>
                  </a:cubicBezTo>
                  <a:cubicBezTo>
                    <a:pt x="84" y="40"/>
                    <a:pt x="81" y="41"/>
                    <a:pt x="80" y="44"/>
                  </a:cubicBezTo>
                  <a:cubicBezTo>
                    <a:pt x="72" y="67"/>
                    <a:pt x="108" y="65"/>
                    <a:pt x="76" y="68"/>
                  </a:cubicBezTo>
                  <a:cubicBezTo>
                    <a:pt x="68" y="78"/>
                    <a:pt x="69" y="96"/>
                    <a:pt x="56" y="108"/>
                  </a:cubicBezTo>
                  <a:cubicBezTo>
                    <a:pt x="43" y="120"/>
                    <a:pt x="12" y="132"/>
                    <a:pt x="0" y="13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18" name="Freeform 1686"/>
            <p:cNvSpPr>
              <a:spLocks/>
            </p:cNvSpPr>
            <p:nvPr/>
          </p:nvSpPr>
          <p:spPr bwMode="auto">
            <a:xfrm>
              <a:off x="614" y="3616"/>
              <a:ext cx="52" cy="316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0" y="14"/>
                </a:cxn>
                <a:cxn ang="0">
                  <a:pos x="32" y="128"/>
                </a:cxn>
                <a:cxn ang="0">
                  <a:pos x="4" y="172"/>
                </a:cxn>
                <a:cxn ang="0">
                  <a:pos x="16" y="210"/>
                </a:cxn>
                <a:cxn ang="0">
                  <a:pos x="18" y="316"/>
                </a:cxn>
              </a:cxnLst>
              <a:rect l="0" t="0" r="r" b="b"/>
              <a:pathLst>
                <a:path w="52" h="316">
                  <a:moveTo>
                    <a:pt x="52" y="0"/>
                  </a:moveTo>
                  <a:cubicBezTo>
                    <a:pt x="44" y="3"/>
                    <a:pt x="43" y="6"/>
                    <a:pt x="40" y="14"/>
                  </a:cubicBezTo>
                  <a:cubicBezTo>
                    <a:pt x="39" y="45"/>
                    <a:pt x="41" y="98"/>
                    <a:pt x="32" y="128"/>
                  </a:cubicBezTo>
                  <a:cubicBezTo>
                    <a:pt x="27" y="144"/>
                    <a:pt x="10" y="155"/>
                    <a:pt x="4" y="172"/>
                  </a:cubicBezTo>
                  <a:cubicBezTo>
                    <a:pt x="0" y="186"/>
                    <a:pt x="14" y="198"/>
                    <a:pt x="16" y="210"/>
                  </a:cubicBezTo>
                  <a:cubicBezTo>
                    <a:pt x="18" y="234"/>
                    <a:pt x="18" y="309"/>
                    <a:pt x="18" y="316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19" name="Freeform 1687"/>
            <p:cNvSpPr>
              <a:spLocks/>
            </p:cNvSpPr>
            <p:nvPr/>
          </p:nvSpPr>
          <p:spPr bwMode="auto">
            <a:xfrm>
              <a:off x="722" y="3612"/>
              <a:ext cx="116" cy="2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34"/>
                </a:cxn>
                <a:cxn ang="0">
                  <a:pos x="40" y="50"/>
                </a:cxn>
                <a:cxn ang="0">
                  <a:pos x="54" y="64"/>
                </a:cxn>
                <a:cxn ang="0">
                  <a:pos x="70" y="100"/>
                </a:cxn>
                <a:cxn ang="0">
                  <a:pos x="72" y="122"/>
                </a:cxn>
                <a:cxn ang="0">
                  <a:pos x="86" y="140"/>
                </a:cxn>
                <a:cxn ang="0">
                  <a:pos x="104" y="176"/>
                </a:cxn>
                <a:cxn ang="0">
                  <a:pos x="116" y="232"/>
                </a:cxn>
              </a:cxnLst>
              <a:rect l="0" t="0" r="r" b="b"/>
              <a:pathLst>
                <a:path w="116" h="235">
                  <a:moveTo>
                    <a:pt x="0" y="0"/>
                  </a:moveTo>
                  <a:cubicBezTo>
                    <a:pt x="3" y="10"/>
                    <a:pt x="10" y="31"/>
                    <a:pt x="20" y="34"/>
                  </a:cubicBezTo>
                  <a:cubicBezTo>
                    <a:pt x="25" y="39"/>
                    <a:pt x="35" y="48"/>
                    <a:pt x="40" y="50"/>
                  </a:cubicBezTo>
                  <a:cubicBezTo>
                    <a:pt x="43" y="58"/>
                    <a:pt x="48" y="58"/>
                    <a:pt x="54" y="64"/>
                  </a:cubicBezTo>
                  <a:cubicBezTo>
                    <a:pt x="58" y="76"/>
                    <a:pt x="63" y="89"/>
                    <a:pt x="70" y="100"/>
                  </a:cubicBezTo>
                  <a:cubicBezTo>
                    <a:pt x="71" y="107"/>
                    <a:pt x="70" y="115"/>
                    <a:pt x="72" y="122"/>
                  </a:cubicBezTo>
                  <a:cubicBezTo>
                    <a:pt x="74" y="129"/>
                    <a:pt x="83" y="133"/>
                    <a:pt x="86" y="140"/>
                  </a:cubicBezTo>
                  <a:cubicBezTo>
                    <a:pt x="91" y="152"/>
                    <a:pt x="100" y="163"/>
                    <a:pt x="104" y="176"/>
                  </a:cubicBezTo>
                  <a:cubicBezTo>
                    <a:pt x="106" y="235"/>
                    <a:pt x="87" y="232"/>
                    <a:pt x="116" y="23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20" name="Freeform 1688"/>
            <p:cNvSpPr>
              <a:spLocks/>
            </p:cNvSpPr>
            <p:nvPr/>
          </p:nvSpPr>
          <p:spPr bwMode="auto">
            <a:xfrm>
              <a:off x="668" y="3618"/>
              <a:ext cx="41" cy="376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4" y="154"/>
                </a:cxn>
                <a:cxn ang="0">
                  <a:pos x="32" y="172"/>
                </a:cxn>
                <a:cxn ang="0">
                  <a:pos x="18" y="180"/>
                </a:cxn>
                <a:cxn ang="0">
                  <a:pos x="6" y="192"/>
                </a:cxn>
                <a:cxn ang="0">
                  <a:pos x="14" y="208"/>
                </a:cxn>
                <a:cxn ang="0">
                  <a:pos x="22" y="226"/>
                </a:cxn>
                <a:cxn ang="0">
                  <a:pos x="20" y="320"/>
                </a:cxn>
                <a:cxn ang="0">
                  <a:pos x="38" y="322"/>
                </a:cxn>
                <a:cxn ang="0">
                  <a:pos x="30" y="346"/>
                </a:cxn>
                <a:cxn ang="0">
                  <a:pos x="20" y="376"/>
                </a:cxn>
              </a:cxnLst>
              <a:rect l="0" t="0" r="r" b="b"/>
              <a:pathLst>
                <a:path w="41" h="376">
                  <a:moveTo>
                    <a:pt x="6" y="0"/>
                  </a:moveTo>
                  <a:cubicBezTo>
                    <a:pt x="12" y="19"/>
                    <a:pt x="0" y="133"/>
                    <a:pt x="14" y="154"/>
                  </a:cubicBezTo>
                  <a:cubicBezTo>
                    <a:pt x="19" y="161"/>
                    <a:pt x="27" y="165"/>
                    <a:pt x="32" y="172"/>
                  </a:cubicBezTo>
                  <a:cubicBezTo>
                    <a:pt x="27" y="186"/>
                    <a:pt x="35" y="170"/>
                    <a:pt x="18" y="180"/>
                  </a:cubicBezTo>
                  <a:cubicBezTo>
                    <a:pt x="13" y="183"/>
                    <a:pt x="6" y="192"/>
                    <a:pt x="6" y="192"/>
                  </a:cubicBezTo>
                  <a:cubicBezTo>
                    <a:pt x="3" y="201"/>
                    <a:pt x="7" y="203"/>
                    <a:pt x="14" y="208"/>
                  </a:cubicBezTo>
                  <a:cubicBezTo>
                    <a:pt x="18" y="213"/>
                    <a:pt x="22" y="226"/>
                    <a:pt x="22" y="226"/>
                  </a:cubicBezTo>
                  <a:cubicBezTo>
                    <a:pt x="10" y="243"/>
                    <a:pt x="13" y="304"/>
                    <a:pt x="20" y="320"/>
                  </a:cubicBezTo>
                  <a:cubicBezTo>
                    <a:pt x="22" y="326"/>
                    <a:pt x="32" y="321"/>
                    <a:pt x="38" y="322"/>
                  </a:cubicBezTo>
                  <a:cubicBezTo>
                    <a:pt x="41" y="332"/>
                    <a:pt x="39" y="340"/>
                    <a:pt x="30" y="346"/>
                  </a:cubicBezTo>
                  <a:cubicBezTo>
                    <a:pt x="28" y="357"/>
                    <a:pt x="28" y="368"/>
                    <a:pt x="20" y="376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1689"/>
          <p:cNvGrpSpPr>
            <a:grpSpLocks/>
          </p:cNvGrpSpPr>
          <p:nvPr/>
        </p:nvGrpSpPr>
        <p:grpSpPr bwMode="auto">
          <a:xfrm>
            <a:off x="1350963" y="4359275"/>
            <a:ext cx="1222375" cy="1111250"/>
            <a:chOff x="10" y="3606"/>
            <a:chExt cx="770" cy="700"/>
          </a:xfrm>
        </p:grpSpPr>
        <p:sp>
          <p:nvSpPr>
            <p:cNvPr id="404122" name="Freeform 1690"/>
            <p:cNvSpPr>
              <a:spLocks/>
            </p:cNvSpPr>
            <p:nvPr/>
          </p:nvSpPr>
          <p:spPr bwMode="auto">
            <a:xfrm>
              <a:off x="10" y="3608"/>
              <a:ext cx="336" cy="183"/>
            </a:xfrm>
            <a:custGeom>
              <a:avLst/>
              <a:gdLst/>
              <a:ahLst/>
              <a:cxnLst>
                <a:cxn ang="0">
                  <a:pos x="336" y="2"/>
                </a:cxn>
                <a:cxn ang="0">
                  <a:pos x="266" y="14"/>
                </a:cxn>
                <a:cxn ang="0">
                  <a:pos x="244" y="28"/>
                </a:cxn>
                <a:cxn ang="0">
                  <a:pos x="232" y="36"/>
                </a:cxn>
                <a:cxn ang="0">
                  <a:pos x="222" y="54"/>
                </a:cxn>
                <a:cxn ang="0">
                  <a:pos x="210" y="62"/>
                </a:cxn>
                <a:cxn ang="0">
                  <a:pos x="160" y="78"/>
                </a:cxn>
                <a:cxn ang="0">
                  <a:pos x="134" y="88"/>
                </a:cxn>
                <a:cxn ang="0">
                  <a:pos x="102" y="124"/>
                </a:cxn>
                <a:cxn ang="0">
                  <a:pos x="56" y="126"/>
                </a:cxn>
                <a:cxn ang="0">
                  <a:pos x="36" y="134"/>
                </a:cxn>
                <a:cxn ang="0">
                  <a:pos x="24" y="152"/>
                </a:cxn>
                <a:cxn ang="0">
                  <a:pos x="12" y="164"/>
                </a:cxn>
                <a:cxn ang="0">
                  <a:pos x="0" y="180"/>
                </a:cxn>
              </a:cxnLst>
              <a:rect l="0" t="0" r="r" b="b"/>
              <a:pathLst>
                <a:path w="336" h="183">
                  <a:moveTo>
                    <a:pt x="336" y="2"/>
                  </a:moveTo>
                  <a:cubicBezTo>
                    <a:pt x="272" y="4"/>
                    <a:pt x="299" y="0"/>
                    <a:pt x="266" y="14"/>
                  </a:cubicBezTo>
                  <a:cubicBezTo>
                    <a:pt x="258" y="18"/>
                    <a:pt x="251" y="23"/>
                    <a:pt x="244" y="28"/>
                  </a:cubicBezTo>
                  <a:cubicBezTo>
                    <a:pt x="240" y="31"/>
                    <a:pt x="232" y="36"/>
                    <a:pt x="232" y="36"/>
                  </a:cubicBezTo>
                  <a:cubicBezTo>
                    <a:pt x="230" y="41"/>
                    <a:pt x="226" y="50"/>
                    <a:pt x="222" y="54"/>
                  </a:cubicBezTo>
                  <a:cubicBezTo>
                    <a:pt x="219" y="57"/>
                    <a:pt x="210" y="62"/>
                    <a:pt x="210" y="62"/>
                  </a:cubicBezTo>
                  <a:cubicBezTo>
                    <a:pt x="200" y="77"/>
                    <a:pt x="175" y="74"/>
                    <a:pt x="160" y="78"/>
                  </a:cubicBezTo>
                  <a:cubicBezTo>
                    <a:pt x="151" y="80"/>
                    <a:pt x="143" y="86"/>
                    <a:pt x="134" y="88"/>
                  </a:cubicBezTo>
                  <a:cubicBezTo>
                    <a:pt x="122" y="96"/>
                    <a:pt x="117" y="123"/>
                    <a:pt x="102" y="124"/>
                  </a:cubicBezTo>
                  <a:cubicBezTo>
                    <a:pt x="87" y="125"/>
                    <a:pt x="71" y="125"/>
                    <a:pt x="56" y="126"/>
                  </a:cubicBezTo>
                  <a:cubicBezTo>
                    <a:pt x="48" y="128"/>
                    <a:pt x="43" y="129"/>
                    <a:pt x="36" y="134"/>
                  </a:cubicBezTo>
                  <a:cubicBezTo>
                    <a:pt x="32" y="140"/>
                    <a:pt x="29" y="147"/>
                    <a:pt x="24" y="152"/>
                  </a:cubicBezTo>
                  <a:cubicBezTo>
                    <a:pt x="20" y="156"/>
                    <a:pt x="12" y="164"/>
                    <a:pt x="12" y="164"/>
                  </a:cubicBezTo>
                  <a:cubicBezTo>
                    <a:pt x="7" y="183"/>
                    <a:pt x="13" y="180"/>
                    <a:pt x="0" y="18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23" name="Freeform 1691"/>
            <p:cNvSpPr>
              <a:spLocks/>
            </p:cNvSpPr>
            <p:nvPr/>
          </p:nvSpPr>
          <p:spPr bwMode="auto">
            <a:xfrm>
              <a:off x="376" y="3614"/>
              <a:ext cx="48" cy="69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0" y="28"/>
                </a:cxn>
                <a:cxn ang="0">
                  <a:pos x="0" y="56"/>
                </a:cxn>
                <a:cxn ang="0">
                  <a:pos x="16" y="140"/>
                </a:cxn>
                <a:cxn ang="0">
                  <a:pos x="26" y="174"/>
                </a:cxn>
                <a:cxn ang="0">
                  <a:pos x="44" y="308"/>
                </a:cxn>
                <a:cxn ang="0">
                  <a:pos x="28" y="454"/>
                </a:cxn>
                <a:cxn ang="0">
                  <a:pos x="10" y="500"/>
                </a:cxn>
                <a:cxn ang="0">
                  <a:pos x="12" y="534"/>
                </a:cxn>
                <a:cxn ang="0">
                  <a:pos x="30" y="566"/>
                </a:cxn>
                <a:cxn ang="0">
                  <a:pos x="42" y="604"/>
                </a:cxn>
                <a:cxn ang="0">
                  <a:pos x="40" y="634"/>
                </a:cxn>
                <a:cxn ang="0">
                  <a:pos x="32" y="646"/>
                </a:cxn>
                <a:cxn ang="0">
                  <a:pos x="36" y="692"/>
                </a:cxn>
              </a:cxnLst>
              <a:rect l="0" t="0" r="r" b="b"/>
              <a:pathLst>
                <a:path w="48" h="692">
                  <a:moveTo>
                    <a:pt x="24" y="0"/>
                  </a:moveTo>
                  <a:cubicBezTo>
                    <a:pt x="20" y="12"/>
                    <a:pt x="16" y="17"/>
                    <a:pt x="10" y="28"/>
                  </a:cubicBezTo>
                  <a:cubicBezTo>
                    <a:pt x="8" y="38"/>
                    <a:pt x="5" y="47"/>
                    <a:pt x="0" y="56"/>
                  </a:cubicBezTo>
                  <a:cubicBezTo>
                    <a:pt x="2" y="84"/>
                    <a:pt x="3" y="114"/>
                    <a:pt x="16" y="140"/>
                  </a:cubicBezTo>
                  <a:cubicBezTo>
                    <a:pt x="18" y="152"/>
                    <a:pt x="23" y="162"/>
                    <a:pt x="26" y="174"/>
                  </a:cubicBezTo>
                  <a:cubicBezTo>
                    <a:pt x="27" y="233"/>
                    <a:pt x="28" y="259"/>
                    <a:pt x="44" y="308"/>
                  </a:cubicBezTo>
                  <a:cubicBezTo>
                    <a:pt x="42" y="419"/>
                    <a:pt x="48" y="394"/>
                    <a:pt x="28" y="454"/>
                  </a:cubicBezTo>
                  <a:cubicBezTo>
                    <a:pt x="26" y="472"/>
                    <a:pt x="16" y="483"/>
                    <a:pt x="10" y="500"/>
                  </a:cubicBezTo>
                  <a:cubicBezTo>
                    <a:pt x="11" y="511"/>
                    <a:pt x="11" y="523"/>
                    <a:pt x="12" y="534"/>
                  </a:cubicBezTo>
                  <a:cubicBezTo>
                    <a:pt x="13" y="548"/>
                    <a:pt x="25" y="555"/>
                    <a:pt x="30" y="566"/>
                  </a:cubicBezTo>
                  <a:cubicBezTo>
                    <a:pt x="35" y="578"/>
                    <a:pt x="38" y="592"/>
                    <a:pt x="42" y="604"/>
                  </a:cubicBezTo>
                  <a:cubicBezTo>
                    <a:pt x="41" y="614"/>
                    <a:pt x="42" y="624"/>
                    <a:pt x="40" y="634"/>
                  </a:cubicBezTo>
                  <a:cubicBezTo>
                    <a:pt x="39" y="639"/>
                    <a:pt x="32" y="646"/>
                    <a:pt x="32" y="646"/>
                  </a:cubicBezTo>
                  <a:cubicBezTo>
                    <a:pt x="33" y="660"/>
                    <a:pt x="36" y="677"/>
                    <a:pt x="36" y="69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24" name="Freeform 1692"/>
            <p:cNvSpPr>
              <a:spLocks/>
            </p:cNvSpPr>
            <p:nvPr/>
          </p:nvSpPr>
          <p:spPr bwMode="auto">
            <a:xfrm>
              <a:off x="442" y="3610"/>
              <a:ext cx="338" cy="5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" y="14"/>
                </a:cxn>
                <a:cxn ang="0">
                  <a:pos x="56" y="20"/>
                </a:cxn>
                <a:cxn ang="0">
                  <a:pos x="74" y="34"/>
                </a:cxn>
                <a:cxn ang="0">
                  <a:pos x="92" y="50"/>
                </a:cxn>
                <a:cxn ang="0">
                  <a:pos x="106" y="66"/>
                </a:cxn>
                <a:cxn ang="0">
                  <a:pos x="122" y="88"/>
                </a:cxn>
                <a:cxn ang="0">
                  <a:pos x="136" y="108"/>
                </a:cxn>
                <a:cxn ang="0">
                  <a:pos x="196" y="132"/>
                </a:cxn>
                <a:cxn ang="0">
                  <a:pos x="220" y="148"/>
                </a:cxn>
                <a:cxn ang="0">
                  <a:pos x="230" y="194"/>
                </a:cxn>
                <a:cxn ang="0">
                  <a:pos x="234" y="226"/>
                </a:cxn>
                <a:cxn ang="0">
                  <a:pos x="248" y="240"/>
                </a:cxn>
                <a:cxn ang="0">
                  <a:pos x="270" y="308"/>
                </a:cxn>
                <a:cxn ang="0">
                  <a:pos x="276" y="352"/>
                </a:cxn>
                <a:cxn ang="0">
                  <a:pos x="314" y="444"/>
                </a:cxn>
                <a:cxn ang="0">
                  <a:pos x="318" y="450"/>
                </a:cxn>
                <a:cxn ang="0">
                  <a:pos x="324" y="452"/>
                </a:cxn>
                <a:cxn ang="0">
                  <a:pos x="338" y="484"/>
                </a:cxn>
                <a:cxn ang="0">
                  <a:pos x="328" y="546"/>
                </a:cxn>
                <a:cxn ang="0">
                  <a:pos x="326" y="570"/>
                </a:cxn>
                <a:cxn ang="0">
                  <a:pos x="324" y="578"/>
                </a:cxn>
              </a:cxnLst>
              <a:rect l="0" t="0" r="r" b="b"/>
              <a:pathLst>
                <a:path w="338" h="578">
                  <a:moveTo>
                    <a:pt x="0" y="0"/>
                  </a:moveTo>
                  <a:cubicBezTo>
                    <a:pt x="16" y="10"/>
                    <a:pt x="17" y="10"/>
                    <a:pt x="38" y="14"/>
                  </a:cubicBezTo>
                  <a:cubicBezTo>
                    <a:pt x="44" y="15"/>
                    <a:pt x="56" y="20"/>
                    <a:pt x="56" y="20"/>
                  </a:cubicBezTo>
                  <a:cubicBezTo>
                    <a:pt x="63" y="25"/>
                    <a:pt x="66" y="31"/>
                    <a:pt x="74" y="34"/>
                  </a:cubicBezTo>
                  <a:cubicBezTo>
                    <a:pt x="81" y="41"/>
                    <a:pt x="83" y="46"/>
                    <a:pt x="92" y="50"/>
                  </a:cubicBezTo>
                  <a:cubicBezTo>
                    <a:pt x="95" y="58"/>
                    <a:pt x="100" y="60"/>
                    <a:pt x="106" y="66"/>
                  </a:cubicBezTo>
                  <a:cubicBezTo>
                    <a:pt x="109" y="74"/>
                    <a:pt x="116" y="82"/>
                    <a:pt x="122" y="88"/>
                  </a:cubicBezTo>
                  <a:cubicBezTo>
                    <a:pt x="124" y="96"/>
                    <a:pt x="136" y="108"/>
                    <a:pt x="136" y="108"/>
                  </a:cubicBezTo>
                  <a:cubicBezTo>
                    <a:pt x="144" y="133"/>
                    <a:pt x="175" y="130"/>
                    <a:pt x="196" y="132"/>
                  </a:cubicBezTo>
                  <a:cubicBezTo>
                    <a:pt x="205" y="138"/>
                    <a:pt x="210" y="145"/>
                    <a:pt x="220" y="148"/>
                  </a:cubicBezTo>
                  <a:cubicBezTo>
                    <a:pt x="222" y="164"/>
                    <a:pt x="221" y="181"/>
                    <a:pt x="230" y="194"/>
                  </a:cubicBezTo>
                  <a:cubicBezTo>
                    <a:pt x="231" y="205"/>
                    <a:pt x="227" y="218"/>
                    <a:pt x="234" y="226"/>
                  </a:cubicBezTo>
                  <a:cubicBezTo>
                    <a:pt x="238" y="231"/>
                    <a:pt x="248" y="240"/>
                    <a:pt x="248" y="240"/>
                  </a:cubicBezTo>
                  <a:cubicBezTo>
                    <a:pt x="256" y="264"/>
                    <a:pt x="266" y="283"/>
                    <a:pt x="270" y="308"/>
                  </a:cubicBezTo>
                  <a:cubicBezTo>
                    <a:pt x="271" y="329"/>
                    <a:pt x="272" y="335"/>
                    <a:pt x="276" y="352"/>
                  </a:cubicBezTo>
                  <a:cubicBezTo>
                    <a:pt x="278" y="381"/>
                    <a:pt x="277" y="432"/>
                    <a:pt x="314" y="444"/>
                  </a:cubicBezTo>
                  <a:cubicBezTo>
                    <a:pt x="315" y="446"/>
                    <a:pt x="316" y="448"/>
                    <a:pt x="318" y="450"/>
                  </a:cubicBezTo>
                  <a:cubicBezTo>
                    <a:pt x="320" y="451"/>
                    <a:pt x="323" y="450"/>
                    <a:pt x="324" y="452"/>
                  </a:cubicBezTo>
                  <a:cubicBezTo>
                    <a:pt x="329" y="459"/>
                    <a:pt x="335" y="476"/>
                    <a:pt x="338" y="484"/>
                  </a:cubicBezTo>
                  <a:cubicBezTo>
                    <a:pt x="336" y="530"/>
                    <a:pt x="337" y="518"/>
                    <a:pt x="328" y="546"/>
                  </a:cubicBezTo>
                  <a:cubicBezTo>
                    <a:pt x="327" y="554"/>
                    <a:pt x="327" y="562"/>
                    <a:pt x="326" y="570"/>
                  </a:cubicBezTo>
                  <a:cubicBezTo>
                    <a:pt x="326" y="573"/>
                    <a:pt x="324" y="578"/>
                    <a:pt x="324" y="57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25" name="Freeform 1693"/>
            <p:cNvSpPr>
              <a:spLocks/>
            </p:cNvSpPr>
            <p:nvPr/>
          </p:nvSpPr>
          <p:spPr bwMode="auto">
            <a:xfrm>
              <a:off x="151" y="3664"/>
              <a:ext cx="227" cy="418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205" y="50"/>
                </a:cxn>
                <a:cxn ang="0">
                  <a:pos x="185" y="108"/>
                </a:cxn>
                <a:cxn ang="0">
                  <a:pos x="119" y="154"/>
                </a:cxn>
                <a:cxn ang="0">
                  <a:pos x="113" y="208"/>
                </a:cxn>
                <a:cxn ang="0">
                  <a:pos x="89" y="238"/>
                </a:cxn>
                <a:cxn ang="0">
                  <a:pos x="81" y="256"/>
                </a:cxn>
                <a:cxn ang="0">
                  <a:pos x="81" y="272"/>
                </a:cxn>
                <a:cxn ang="0">
                  <a:pos x="63" y="284"/>
                </a:cxn>
                <a:cxn ang="0">
                  <a:pos x="59" y="290"/>
                </a:cxn>
                <a:cxn ang="0">
                  <a:pos x="51" y="296"/>
                </a:cxn>
                <a:cxn ang="0">
                  <a:pos x="23" y="336"/>
                </a:cxn>
                <a:cxn ang="0">
                  <a:pos x="9" y="360"/>
                </a:cxn>
                <a:cxn ang="0">
                  <a:pos x="5" y="366"/>
                </a:cxn>
                <a:cxn ang="0">
                  <a:pos x="9" y="418"/>
                </a:cxn>
              </a:cxnLst>
              <a:rect l="0" t="0" r="r" b="b"/>
              <a:pathLst>
                <a:path w="227" h="418">
                  <a:moveTo>
                    <a:pt x="227" y="0"/>
                  </a:moveTo>
                  <a:cubicBezTo>
                    <a:pt x="224" y="19"/>
                    <a:pt x="216" y="34"/>
                    <a:pt x="205" y="50"/>
                  </a:cubicBezTo>
                  <a:cubicBezTo>
                    <a:pt x="203" y="69"/>
                    <a:pt x="196" y="91"/>
                    <a:pt x="185" y="108"/>
                  </a:cubicBezTo>
                  <a:cubicBezTo>
                    <a:pt x="174" y="130"/>
                    <a:pt x="131" y="137"/>
                    <a:pt x="119" y="154"/>
                  </a:cubicBezTo>
                  <a:cubicBezTo>
                    <a:pt x="107" y="171"/>
                    <a:pt x="118" y="194"/>
                    <a:pt x="113" y="208"/>
                  </a:cubicBezTo>
                  <a:cubicBezTo>
                    <a:pt x="103" y="217"/>
                    <a:pt x="97" y="226"/>
                    <a:pt x="89" y="238"/>
                  </a:cubicBezTo>
                  <a:cubicBezTo>
                    <a:pt x="85" y="243"/>
                    <a:pt x="81" y="256"/>
                    <a:pt x="81" y="256"/>
                  </a:cubicBezTo>
                  <a:cubicBezTo>
                    <a:pt x="82" y="261"/>
                    <a:pt x="85" y="267"/>
                    <a:pt x="81" y="272"/>
                  </a:cubicBezTo>
                  <a:cubicBezTo>
                    <a:pt x="76" y="277"/>
                    <a:pt x="63" y="284"/>
                    <a:pt x="63" y="284"/>
                  </a:cubicBezTo>
                  <a:cubicBezTo>
                    <a:pt x="62" y="286"/>
                    <a:pt x="61" y="288"/>
                    <a:pt x="59" y="290"/>
                  </a:cubicBezTo>
                  <a:cubicBezTo>
                    <a:pt x="57" y="292"/>
                    <a:pt x="53" y="293"/>
                    <a:pt x="51" y="296"/>
                  </a:cubicBezTo>
                  <a:cubicBezTo>
                    <a:pt x="41" y="308"/>
                    <a:pt x="36" y="327"/>
                    <a:pt x="23" y="336"/>
                  </a:cubicBezTo>
                  <a:cubicBezTo>
                    <a:pt x="18" y="344"/>
                    <a:pt x="15" y="352"/>
                    <a:pt x="9" y="360"/>
                  </a:cubicBezTo>
                  <a:cubicBezTo>
                    <a:pt x="8" y="362"/>
                    <a:pt x="5" y="366"/>
                    <a:pt x="5" y="366"/>
                  </a:cubicBezTo>
                  <a:cubicBezTo>
                    <a:pt x="0" y="385"/>
                    <a:pt x="9" y="400"/>
                    <a:pt x="9" y="41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26" name="Freeform 1694"/>
            <p:cNvSpPr>
              <a:spLocks/>
            </p:cNvSpPr>
            <p:nvPr/>
          </p:nvSpPr>
          <p:spPr bwMode="auto">
            <a:xfrm>
              <a:off x="33" y="3606"/>
              <a:ext cx="335" cy="53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23" y="8"/>
                </a:cxn>
                <a:cxn ang="0">
                  <a:pos x="315" y="16"/>
                </a:cxn>
                <a:cxn ang="0">
                  <a:pos x="303" y="24"/>
                </a:cxn>
                <a:cxn ang="0">
                  <a:pos x="293" y="34"/>
                </a:cxn>
                <a:cxn ang="0">
                  <a:pos x="279" y="56"/>
                </a:cxn>
                <a:cxn ang="0">
                  <a:pos x="217" y="94"/>
                </a:cxn>
                <a:cxn ang="0">
                  <a:pos x="231" y="126"/>
                </a:cxn>
                <a:cxn ang="0">
                  <a:pos x="201" y="128"/>
                </a:cxn>
                <a:cxn ang="0">
                  <a:pos x="187" y="182"/>
                </a:cxn>
                <a:cxn ang="0">
                  <a:pos x="175" y="200"/>
                </a:cxn>
                <a:cxn ang="0">
                  <a:pos x="131" y="256"/>
                </a:cxn>
                <a:cxn ang="0">
                  <a:pos x="111" y="276"/>
                </a:cxn>
                <a:cxn ang="0">
                  <a:pos x="103" y="294"/>
                </a:cxn>
                <a:cxn ang="0">
                  <a:pos x="95" y="306"/>
                </a:cxn>
                <a:cxn ang="0">
                  <a:pos x="49" y="346"/>
                </a:cxn>
                <a:cxn ang="0">
                  <a:pos x="47" y="396"/>
                </a:cxn>
                <a:cxn ang="0">
                  <a:pos x="3" y="432"/>
                </a:cxn>
                <a:cxn ang="0">
                  <a:pos x="27" y="536"/>
                </a:cxn>
              </a:cxnLst>
              <a:rect l="0" t="0" r="r" b="b"/>
              <a:pathLst>
                <a:path w="335" h="536">
                  <a:moveTo>
                    <a:pt x="335" y="0"/>
                  </a:moveTo>
                  <a:cubicBezTo>
                    <a:pt x="331" y="3"/>
                    <a:pt x="326" y="5"/>
                    <a:pt x="323" y="8"/>
                  </a:cubicBezTo>
                  <a:cubicBezTo>
                    <a:pt x="320" y="11"/>
                    <a:pt x="318" y="14"/>
                    <a:pt x="315" y="16"/>
                  </a:cubicBezTo>
                  <a:cubicBezTo>
                    <a:pt x="311" y="19"/>
                    <a:pt x="303" y="24"/>
                    <a:pt x="303" y="24"/>
                  </a:cubicBezTo>
                  <a:cubicBezTo>
                    <a:pt x="292" y="40"/>
                    <a:pt x="306" y="21"/>
                    <a:pt x="293" y="34"/>
                  </a:cubicBezTo>
                  <a:cubicBezTo>
                    <a:pt x="286" y="41"/>
                    <a:pt x="288" y="50"/>
                    <a:pt x="279" y="56"/>
                  </a:cubicBezTo>
                  <a:cubicBezTo>
                    <a:pt x="268" y="78"/>
                    <a:pt x="234" y="77"/>
                    <a:pt x="217" y="94"/>
                  </a:cubicBezTo>
                  <a:cubicBezTo>
                    <a:pt x="214" y="102"/>
                    <a:pt x="238" y="121"/>
                    <a:pt x="231" y="126"/>
                  </a:cubicBezTo>
                  <a:cubicBezTo>
                    <a:pt x="226" y="134"/>
                    <a:pt x="210" y="125"/>
                    <a:pt x="201" y="128"/>
                  </a:cubicBezTo>
                  <a:cubicBezTo>
                    <a:pt x="193" y="141"/>
                    <a:pt x="194" y="169"/>
                    <a:pt x="187" y="182"/>
                  </a:cubicBezTo>
                  <a:cubicBezTo>
                    <a:pt x="183" y="188"/>
                    <a:pt x="175" y="200"/>
                    <a:pt x="175" y="200"/>
                  </a:cubicBezTo>
                  <a:cubicBezTo>
                    <a:pt x="170" y="221"/>
                    <a:pt x="149" y="244"/>
                    <a:pt x="131" y="256"/>
                  </a:cubicBezTo>
                  <a:cubicBezTo>
                    <a:pt x="126" y="263"/>
                    <a:pt x="118" y="271"/>
                    <a:pt x="111" y="276"/>
                  </a:cubicBezTo>
                  <a:cubicBezTo>
                    <a:pt x="109" y="282"/>
                    <a:pt x="106" y="289"/>
                    <a:pt x="103" y="294"/>
                  </a:cubicBezTo>
                  <a:cubicBezTo>
                    <a:pt x="101" y="298"/>
                    <a:pt x="95" y="306"/>
                    <a:pt x="95" y="306"/>
                  </a:cubicBezTo>
                  <a:cubicBezTo>
                    <a:pt x="89" y="317"/>
                    <a:pt x="57" y="331"/>
                    <a:pt x="49" y="346"/>
                  </a:cubicBezTo>
                  <a:cubicBezTo>
                    <a:pt x="41" y="361"/>
                    <a:pt x="55" y="382"/>
                    <a:pt x="47" y="396"/>
                  </a:cubicBezTo>
                  <a:cubicBezTo>
                    <a:pt x="39" y="410"/>
                    <a:pt x="6" y="409"/>
                    <a:pt x="3" y="432"/>
                  </a:cubicBezTo>
                  <a:cubicBezTo>
                    <a:pt x="0" y="455"/>
                    <a:pt x="22" y="514"/>
                    <a:pt x="27" y="536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27" name="Freeform 1695"/>
            <p:cNvSpPr>
              <a:spLocks/>
            </p:cNvSpPr>
            <p:nvPr/>
          </p:nvSpPr>
          <p:spPr bwMode="auto">
            <a:xfrm>
              <a:off x="410" y="3618"/>
              <a:ext cx="229" cy="6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" y="110"/>
                </a:cxn>
                <a:cxn ang="0">
                  <a:pos x="88" y="150"/>
                </a:cxn>
                <a:cxn ang="0">
                  <a:pos x="90" y="210"/>
                </a:cxn>
                <a:cxn ang="0">
                  <a:pos x="132" y="284"/>
                </a:cxn>
                <a:cxn ang="0">
                  <a:pos x="140" y="374"/>
                </a:cxn>
                <a:cxn ang="0">
                  <a:pos x="212" y="462"/>
                </a:cxn>
                <a:cxn ang="0">
                  <a:pos x="226" y="552"/>
                </a:cxn>
                <a:cxn ang="0">
                  <a:pos x="192" y="648"/>
                </a:cxn>
              </a:cxnLst>
              <a:rect l="0" t="0" r="r" b="b"/>
              <a:pathLst>
                <a:path w="229" h="648">
                  <a:moveTo>
                    <a:pt x="0" y="0"/>
                  </a:moveTo>
                  <a:cubicBezTo>
                    <a:pt x="13" y="38"/>
                    <a:pt x="7" y="94"/>
                    <a:pt x="54" y="110"/>
                  </a:cubicBezTo>
                  <a:cubicBezTo>
                    <a:pt x="71" y="123"/>
                    <a:pt x="75" y="137"/>
                    <a:pt x="88" y="150"/>
                  </a:cubicBezTo>
                  <a:cubicBezTo>
                    <a:pt x="89" y="170"/>
                    <a:pt x="89" y="190"/>
                    <a:pt x="90" y="210"/>
                  </a:cubicBezTo>
                  <a:cubicBezTo>
                    <a:pt x="92" y="238"/>
                    <a:pt x="123" y="258"/>
                    <a:pt x="132" y="284"/>
                  </a:cubicBezTo>
                  <a:cubicBezTo>
                    <a:pt x="136" y="314"/>
                    <a:pt x="123" y="349"/>
                    <a:pt x="140" y="374"/>
                  </a:cubicBezTo>
                  <a:cubicBezTo>
                    <a:pt x="152" y="409"/>
                    <a:pt x="195" y="427"/>
                    <a:pt x="212" y="462"/>
                  </a:cubicBezTo>
                  <a:cubicBezTo>
                    <a:pt x="226" y="492"/>
                    <a:pt x="229" y="521"/>
                    <a:pt x="226" y="552"/>
                  </a:cubicBezTo>
                  <a:cubicBezTo>
                    <a:pt x="223" y="583"/>
                    <a:pt x="199" y="628"/>
                    <a:pt x="192" y="64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28" name="Freeform 1696"/>
            <p:cNvSpPr>
              <a:spLocks/>
            </p:cNvSpPr>
            <p:nvPr/>
          </p:nvSpPr>
          <p:spPr bwMode="auto">
            <a:xfrm>
              <a:off x="254" y="3912"/>
              <a:ext cx="160" cy="26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38" y="26"/>
                </a:cxn>
                <a:cxn ang="0">
                  <a:pos x="126" y="44"/>
                </a:cxn>
                <a:cxn ang="0">
                  <a:pos x="108" y="86"/>
                </a:cxn>
                <a:cxn ang="0">
                  <a:pos x="88" y="110"/>
                </a:cxn>
                <a:cxn ang="0">
                  <a:pos x="82" y="114"/>
                </a:cxn>
                <a:cxn ang="0">
                  <a:pos x="74" y="116"/>
                </a:cxn>
                <a:cxn ang="0">
                  <a:pos x="62" y="124"/>
                </a:cxn>
                <a:cxn ang="0">
                  <a:pos x="46" y="156"/>
                </a:cxn>
                <a:cxn ang="0">
                  <a:pos x="32" y="186"/>
                </a:cxn>
                <a:cxn ang="0">
                  <a:pos x="0" y="260"/>
                </a:cxn>
              </a:cxnLst>
              <a:rect l="0" t="0" r="r" b="b"/>
              <a:pathLst>
                <a:path w="160" h="260">
                  <a:moveTo>
                    <a:pt x="160" y="0"/>
                  </a:moveTo>
                  <a:cubicBezTo>
                    <a:pt x="152" y="8"/>
                    <a:pt x="146" y="18"/>
                    <a:pt x="138" y="26"/>
                  </a:cubicBezTo>
                  <a:cubicBezTo>
                    <a:pt x="135" y="34"/>
                    <a:pt x="130" y="37"/>
                    <a:pt x="126" y="44"/>
                  </a:cubicBezTo>
                  <a:cubicBezTo>
                    <a:pt x="119" y="56"/>
                    <a:pt x="112" y="73"/>
                    <a:pt x="108" y="86"/>
                  </a:cubicBezTo>
                  <a:cubicBezTo>
                    <a:pt x="106" y="110"/>
                    <a:pt x="108" y="107"/>
                    <a:pt x="88" y="110"/>
                  </a:cubicBezTo>
                  <a:cubicBezTo>
                    <a:pt x="86" y="111"/>
                    <a:pt x="84" y="113"/>
                    <a:pt x="82" y="114"/>
                  </a:cubicBezTo>
                  <a:cubicBezTo>
                    <a:pt x="79" y="115"/>
                    <a:pt x="76" y="115"/>
                    <a:pt x="74" y="116"/>
                  </a:cubicBezTo>
                  <a:cubicBezTo>
                    <a:pt x="70" y="118"/>
                    <a:pt x="62" y="124"/>
                    <a:pt x="62" y="124"/>
                  </a:cubicBezTo>
                  <a:cubicBezTo>
                    <a:pt x="58" y="135"/>
                    <a:pt x="51" y="146"/>
                    <a:pt x="46" y="156"/>
                  </a:cubicBezTo>
                  <a:cubicBezTo>
                    <a:pt x="43" y="169"/>
                    <a:pt x="39" y="175"/>
                    <a:pt x="32" y="186"/>
                  </a:cubicBezTo>
                  <a:cubicBezTo>
                    <a:pt x="17" y="209"/>
                    <a:pt x="20" y="240"/>
                    <a:pt x="0" y="26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29" name="Freeform 1697"/>
            <p:cNvSpPr>
              <a:spLocks/>
            </p:cNvSpPr>
            <p:nvPr/>
          </p:nvSpPr>
          <p:spPr bwMode="auto">
            <a:xfrm>
              <a:off x="404" y="3856"/>
              <a:ext cx="138" cy="3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32"/>
                </a:cxn>
                <a:cxn ang="0">
                  <a:pos x="48" y="66"/>
                </a:cxn>
                <a:cxn ang="0">
                  <a:pos x="64" y="118"/>
                </a:cxn>
                <a:cxn ang="0">
                  <a:pos x="76" y="142"/>
                </a:cxn>
                <a:cxn ang="0">
                  <a:pos x="116" y="262"/>
                </a:cxn>
                <a:cxn ang="0">
                  <a:pos x="136" y="296"/>
                </a:cxn>
                <a:cxn ang="0">
                  <a:pos x="138" y="322"/>
                </a:cxn>
              </a:cxnLst>
              <a:rect l="0" t="0" r="r" b="b"/>
              <a:pathLst>
                <a:path w="138" h="322">
                  <a:moveTo>
                    <a:pt x="0" y="0"/>
                  </a:moveTo>
                  <a:cubicBezTo>
                    <a:pt x="18" y="6"/>
                    <a:pt x="24" y="17"/>
                    <a:pt x="34" y="32"/>
                  </a:cubicBezTo>
                  <a:cubicBezTo>
                    <a:pt x="37" y="44"/>
                    <a:pt x="41" y="56"/>
                    <a:pt x="48" y="66"/>
                  </a:cubicBezTo>
                  <a:cubicBezTo>
                    <a:pt x="51" y="86"/>
                    <a:pt x="58" y="99"/>
                    <a:pt x="64" y="118"/>
                  </a:cubicBezTo>
                  <a:cubicBezTo>
                    <a:pt x="67" y="126"/>
                    <a:pt x="76" y="142"/>
                    <a:pt x="76" y="142"/>
                  </a:cubicBezTo>
                  <a:cubicBezTo>
                    <a:pt x="88" y="189"/>
                    <a:pt x="70" y="231"/>
                    <a:pt x="116" y="262"/>
                  </a:cubicBezTo>
                  <a:cubicBezTo>
                    <a:pt x="120" y="274"/>
                    <a:pt x="132" y="283"/>
                    <a:pt x="136" y="296"/>
                  </a:cubicBezTo>
                  <a:cubicBezTo>
                    <a:pt x="138" y="315"/>
                    <a:pt x="138" y="307"/>
                    <a:pt x="138" y="32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404130" name="Picture 1698"/>
          <p:cNvPicPr>
            <a:picLocks noChangeAspect="1" noChangeArrowheads="1"/>
          </p:cNvPicPr>
          <p:nvPr/>
        </p:nvPicPr>
        <p:blipFill>
          <a:blip r:embed="rId14" cstate="print"/>
          <a:srcRect b="12921"/>
          <a:stretch>
            <a:fillRect/>
          </a:stretch>
        </p:blipFill>
        <p:spPr bwMode="auto">
          <a:xfrm>
            <a:off x="1531938" y="3711575"/>
            <a:ext cx="7921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Group 1699"/>
          <p:cNvGrpSpPr>
            <a:grpSpLocks/>
          </p:cNvGrpSpPr>
          <p:nvPr/>
        </p:nvGrpSpPr>
        <p:grpSpPr bwMode="auto">
          <a:xfrm>
            <a:off x="1590675" y="4321175"/>
            <a:ext cx="682625" cy="609600"/>
            <a:chOff x="462" y="3610"/>
            <a:chExt cx="430" cy="384"/>
          </a:xfrm>
        </p:grpSpPr>
        <p:sp>
          <p:nvSpPr>
            <p:cNvPr id="404132" name="Freeform 1700"/>
            <p:cNvSpPr>
              <a:spLocks/>
            </p:cNvSpPr>
            <p:nvPr/>
          </p:nvSpPr>
          <p:spPr bwMode="auto">
            <a:xfrm>
              <a:off x="688" y="3614"/>
              <a:ext cx="54" cy="3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48"/>
                </a:cxn>
                <a:cxn ang="0">
                  <a:pos x="14" y="74"/>
                </a:cxn>
                <a:cxn ang="0">
                  <a:pos x="30" y="134"/>
                </a:cxn>
                <a:cxn ang="0">
                  <a:pos x="42" y="152"/>
                </a:cxn>
                <a:cxn ang="0">
                  <a:pos x="48" y="234"/>
                </a:cxn>
                <a:cxn ang="0">
                  <a:pos x="54" y="308"/>
                </a:cxn>
              </a:cxnLst>
              <a:rect l="0" t="0" r="r" b="b"/>
              <a:pathLst>
                <a:path w="54" h="308">
                  <a:moveTo>
                    <a:pt x="0" y="0"/>
                  </a:moveTo>
                  <a:cubicBezTo>
                    <a:pt x="1" y="16"/>
                    <a:pt x="2" y="33"/>
                    <a:pt x="6" y="48"/>
                  </a:cubicBezTo>
                  <a:cubicBezTo>
                    <a:pt x="8" y="57"/>
                    <a:pt x="14" y="74"/>
                    <a:pt x="14" y="74"/>
                  </a:cubicBezTo>
                  <a:cubicBezTo>
                    <a:pt x="15" y="104"/>
                    <a:pt x="9" y="118"/>
                    <a:pt x="30" y="134"/>
                  </a:cubicBezTo>
                  <a:cubicBezTo>
                    <a:pt x="34" y="142"/>
                    <a:pt x="39" y="144"/>
                    <a:pt x="42" y="152"/>
                  </a:cubicBezTo>
                  <a:cubicBezTo>
                    <a:pt x="38" y="179"/>
                    <a:pt x="23" y="217"/>
                    <a:pt x="48" y="234"/>
                  </a:cubicBezTo>
                  <a:cubicBezTo>
                    <a:pt x="50" y="237"/>
                    <a:pt x="54" y="306"/>
                    <a:pt x="54" y="30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33" name="Freeform 1701"/>
            <p:cNvSpPr>
              <a:spLocks/>
            </p:cNvSpPr>
            <p:nvPr/>
          </p:nvSpPr>
          <p:spPr bwMode="auto">
            <a:xfrm>
              <a:off x="737" y="3610"/>
              <a:ext cx="155" cy="19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1" y="20"/>
                </a:cxn>
                <a:cxn ang="0">
                  <a:pos x="73" y="40"/>
                </a:cxn>
                <a:cxn ang="0">
                  <a:pos x="89" y="64"/>
                </a:cxn>
                <a:cxn ang="0">
                  <a:pos x="105" y="102"/>
                </a:cxn>
                <a:cxn ang="0">
                  <a:pos x="129" y="106"/>
                </a:cxn>
                <a:cxn ang="0">
                  <a:pos x="141" y="120"/>
                </a:cxn>
                <a:cxn ang="0">
                  <a:pos x="147" y="168"/>
                </a:cxn>
                <a:cxn ang="0">
                  <a:pos x="149" y="188"/>
                </a:cxn>
                <a:cxn ang="0">
                  <a:pos x="155" y="192"/>
                </a:cxn>
              </a:cxnLst>
              <a:rect l="0" t="0" r="r" b="b"/>
              <a:pathLst>
                <a:path w="155" h="192">
                  <a:moveTo>
                    <a:pt x="3" y="0"/>
                  </a:moveTo>
                  <a:cubicBezTo>
                    <a:pt x="0" y="14"/>
                    <a:pt x="11" y="14"/>
                    <a:pt x="21" y="20"/>
                  </a:cubicBezTo>
                  <a:cubicBezTo>
                    <a:pt x="36" y="29"/>
                    <a:pt x="56" y="34"/>
                    <a:pt x="73" y="40"/>
                  </a:cubicBezTo>
                  <a:cubicBezTo>
                    <a:pt x="82" y="47"/>
                    <a:pt x="83" y="55"/>
                    <a:pt x="89" y="64"/>
                  </a:cubicBezTo>
                  <a:cubicBezTo>
                    <a:pt x="91" y="75"/>
                    <a:pt x="91" y="98"/>
                    <a:pt x="105" y="102"/>
                  </a:cubicBezTo>
                  <a:cubicBezTo>
                    <a:pt x="113" y="104"/>
                    <a:pt x="129" y="106"/>
                    <a:pt x="129" y="106"/>
                  </a:cubicBezTo>
                  <a:cubicBezTo>
                    <a:pt x="133" y="111"/>
                    <a:pt x="140" y="114"/>
                    <a:pt x="141" y="120"/>
                  </a:cubicBezTo>
                  <a:cubicBezTo>
                    <a:pt x="145" y="137"/>
                    <a:pt x="142" y="152"/>
                    <a:pt x="147" y="168"/>
                  </a:cubicBezTo>
                  <a:cubicBezTo>
                    <a:pt x="148" y="175"/>
                    <a:pt x="147" y="182"/>
                    <a:pt x="149" y="188"/>
                  </a:cubicBezTo>
                  <a:cubicBezTo>
                    <a:pt x="150" y="190"/>
                    <a:pt x="155" y="192"/>
                    <a:pt x="155" y="19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34" name="Freeform 1702"/>
            <p:cNvSpPr>
              <a:spLocks/>
            </p:cNvSpPr>
            <p:nvPr/>
          </p:nvSpPr>
          <p:spPr bwMode="auto">
            <a:xfrm>
              <a:off x="552" y="3616"/>
              <a:ext cx="86" cy="262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74" y="6"/>
                </a:cxn>
                <a:cxn ang="0">
                  <a:pos x="66" y="18"/>
                </a:cxn>
                <a:cxn ang="0">
                  <a:pos x="54" y="68"/>
                </a:cxn>
                <a:cxn ang="0">
                  <a:pos x="36" y="84"/>
                </a:cxn>
                <a:cxn ang="0">
                  <a:pos x="24" y="112"/>
                </a:cxn>
                <a:cxn ang="0">
                  <a:pos x="4" y="172"/>
                </a:cxn>
                <a:cxn ang="0">
                  <a:pos x="4" y="194"/>
                </a:cxn>
                <a:cxn ang="0">
                  <a:pos x="24" y="228"/>
                </a:cxn>
                <a:cxn ang="0">
                  <a:pos x="12" y="262"/>
                </a:cxn>
              </a:cxnLst>
              <a:rect l="0" t="0" r="r" b="b"/>
              <a:pathLst>
                <a:path w="86" h="262">
                  <a:moveTo>
                    <a:pt x="86" y="0"/>
                  </a:moveTo>
                  <a:cubicBezTo>
                    <a:pt x="82" y="1"/>
                    <a:pt x="77" y="2"/>
                    <a:pt x="74" y="6"/>
                  </a:cubicBezTo>
                  <a:cubicBezTo>
                    <a:pt x="71" y="10"/>
                    <a:pt x="66" y="18"/>
                    <a:pt x="66" y="18"/>
                  </a:cubicBezTo>
                  <a:cubicBezTo>
                    <a:pt x="64" y="50"/>
                    <a:pt x="71" y="51"/>
                    <a:pt x="54" y="68"/>
                  </a:cubicBezTo>
                  <a:cubicBezTo>
                    <a:pt x="52" y="75"/>
                    <a:pt x="43" y="82"/>
                    <a:pt x="36" y="84"/>
                  </a:cubicBezTo>
                  <a:cubicBezTo>
                    <a:pt x="33" y="94"/>
                    <a:pt x="28" y="103"/>
                    <a:pt x="24" y="112"/>
                  </a:cubicBezTo>
                  <a:cubicBezTo>
                    <a:pt x="23" y="124"/>
                    <a:pt x="23" y="166"/>
                    <a:pt x="4" y="172"/>
                  </a:cubicBezTo>
                  <a:cubicBezTo>
                    <a:pt x="0" y="183"/>
                    <a:pt x="1" y="177"/>
                    <a:pt x="4" y="194"/>
                  </a:cubicBezTo>
                  <a:cubicBezTo>
                    <a:pt x="5" y="204"/>
                    <a:pt x="23" y="217"/>
                    <a:pt x="24" y="228"/>
                  </a:cubicBezTo>
                  <a:cubicBezTo>
                    <a:pt x="25" y="239"/>
                    <a:pt x="14" y="255"/>
                    <a:pt x="12" y="26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35" name="Freeform 1703"/>
            <p:cNvSpPr>
              <a:spLocks/>
            </p:cNvSpPr>
            <p:nvPr/>
          </p:nvSpPr>
          <p:spPr bwMode="auto">
            <a:xfrm>
              <a:off x="686" y="3614"/>
              <a:ext cx="120" cy="2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6"/>
                </a:cxn>
                <a:cxn ang="0">
                  <a:pos x="38" y="20"/>
                </a:cxn>
                <a:cxn ang="0">
                  <a:pos x="58" y="56"/>
                </a:cxn>
                <a:cxn ang="0">
                  <a:pos x="70" y="84"/>
                </a:cxn>
                <a:cxn ang="0">
                  <a:pos x="68" y="110"/>
                </a:cxn>
                <a:cxn ang="0">
                  <a:pos x="86" y="148"/>
                </a:cxn>
                <a:cxn ang="0">
                  <a:pos x="94" y="186"/>
                </a:cxn>
                <a:cxn ang="0">
                  <a:pos x="86" y="218"/>
                </a:cxn>
                <a:cxn ang="0">
                  <a:pos x="104" y="234"/>
                </a:cxn>
                <a:cxn ang="0">
                  <a:pos x="120" y="290"/>
                </a:cxn>
              </a:cxnLst>
              <a:rect l="0" t="0" r="r" b="b"/>
              <a:pathLst>
                <a:path w="120" h="290">
                  <a:moveTo>
                    <a:pt x="0" y="0"/>
                  </a:moveTo>
                  <a:cubicBezTo>
                    <a:pt x="15" y="5"/>
                    <a:pt x="8" y="3"/>
                    <a:pt x="20" y="6"/>
                  </a:cubicBezTo>
                  <a:cubicBezTo>
                    <a:pt x="25" y="11"/>
                    <a:pt x="38" y="20"/>
                    <a:pt x="38" y="20"/>
                  </a:cubicBezTo>
                  <a:cubicBezTo>
                    <a:pt x="46" y="32"/>
                    <a:pt x="54" y="43"/>
                    <a:pt x="58" y="56"/>
                  </a:cubicBezTo>
                  <a:cubicBezTo>
                    <a:pt x="61" y="79"/>
                    <a:pt x="47" y="81"/>
                    <a:pt x="70" y="84"/>
                  </a:cubicBezTo>
                  <a:cubicBezTo>
                    <a:pt x="78" y="87"/>
                    <a:pt x="60" y="107"/>
                    <a:pt x="68" y="110"/>
                  </a:cubicBezTo>
                  <a:cubicBezTo>
                    <a:pt x="70" y="121"/>
                    <a:pt x="82" y="135"/>
                    <a:pt x="86" y="148"/>
                  </a:cubicBezTo>
                  <a:cubicBezTo>
                    <a:pt x="90" y="161"/>
                    <a:pt x="94" y="174"/>
                    <a:pt x="94" y="186"/>
                  </a:cubicBezTo>
                  <a:cubicBezTo>
                    <a:pt x="94" y="198"/>
                    <a:pt x="84" y="210"/>
                    <a:pt x="86" y="218"/>
                  </a:cubicBezTo>
                  <a:cubicBezTo>
                    <a:pt x="88" y="226"/>
                    <a:pt x="98" y="222"/>
                    <a:pt x="104" y="234"/>
                  </a:cubicBezTo>
                  <a:cubicBezTo>
                    <a:pt x="110" y="246"/>
                    <a:pt x="120" y="278"/>
                    <a:pt x="120" y="29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36" name="Freeform 1704"/>
            <p:cNvSpPr>
              <a:spLocks/>
            </p:cNvSpPr>
            <p:nvPr/>
          </p:nvSpPr>
          <p:spPr bwMode="auto">
            <a:xfrm>
              <a:off x="462" y="3614"/>
              <a:ext cx="160" cy="138"/>
            </a:xfrm>
            <a:custGeom>
              <a:avLst/>
              <a:gdLst/>
              <a:ahLst/>
              <a:cxnLst>
                <a:cxn ang="0">
                  <a:pos x="160" y="4"/>
                </a:cxn>
                <a:cxn ang="0">
                  <a:pos x="112" y="6"/>
                </a:cxn>
                <a:cxn ang="0">
                  <a:pos x="88" y="32"/>
                </a:cxn>
                <a:cxn ang="0">
                  <a:pos x="86" y="38"/>
                </a:cxn>
                <a:cxn ang="0">
                  <a:pos x="80" y="44"/>
                </a:cxn>
                <a:cxn ang="0">
                  <a:pos x="76" y="68"/>
                </a:cxn>
                <a:cxn ang="0">
                  <a:pos x="56" y="108"/>
                </a:cxn>
                <a:cxn ang="0">
                  <a:pos x="0" y="138"/>
                </a:cxn>
              </a:cxnLst>
              <a:rect l="0" t="0" r="r" b="b"/>
              <a:pathLst>
                <a:path w="160" h="138">
                  <a:moveTo>
                    <a:pt x="160" y="4"/>
                  </a:moveTo>
                  <a:cubicBezTo>
                    <a:pt x="149" y="0"/>
                    <a:pt x="116" y="6"/>
                    <a:pt x="112" y="6"/>
                  </a:cubicBezTo>
                  <a:cubicBezTo>
                    <a:pt x="108" y="18"/>
                    <a:pt x="98" y="25"/>
                    <a:pt x="88" y="32"/>
                  </a:cubicBezTo>
                  <a:cubicBezTo>
                    <a:pt x="87" y="34"/>
                    <a:pt x="87" y="36"/>
                    <a:pt x="86" y="38"/>
                  </a:cubicBezTo>
                  <a:cubicBezTo>
                    <a:pt x="84" y="40"/>
                    <a:pt x="81" y="41"/>
                    <a:pt x="80" y="44"/>
                  </a:cubicBezTo>
                  <a:cubicBezTo>
                    <a:pt x="72" y="67"/>
                    <a:pt x="108" y="65"/>
                    <a:pt x="76" y="68"/>
                  </a:cubicBezTo>
                  <a:cubicBezTo>
                    <a:pt x="68" y="78"/>
                    <a:pt x="69" y="96"/>
                    <a:pt x="56" y="108"/>
                  </a:cubicBezTo>
                  <a:cubicBezTo>
                    <a:pt x="43" y="120"/>
                    <a:pt x="12" y="132"/>
                    <a:pt x="0" y="13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37" name="Freeform 1705"/>
            <p:cNvSpPr>
              <a:spLocks/>
            </p:cNvSpPr>
            <p:nvPr/>
          </p:nvSpPr>
          <p:spPr bwMode="auto">
            <a:xfrm>
              <a:off x="614" y="3616"/>
              <a:ext cx="52" cy="316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0" y="14"/>
                </a:cxn>
                <a:cxn ang="0">
                  <a:pos x="32" y="128"/>
                </a:cxn>
                <a:cxn ang="0">
                  <a:pos x="4" y="172"/>
                </a:cxn>
                <a:cxn ang="0">
                  <a:pos x="16" y="210"/>
                </a:cxn>
                <a:cxn ang="0">
                  <a:pos x="18" y="316"/>
                </a:cxn>
              </a:cxnLst>
              <a:rect l="0" t="0" r="r" b="b"/>
              <a:pathLst>
                <a:path w="52" h="316">
                  <a:moveTo>
                    <a:pt x="52" y="0"/>
                  </a:moveTo>
                  <a:cubicBezTo>
                    <a:pt x="44" y="3"/>
                    <a:pt x="43" y="6"/>
                    <a:pt x="40" y="14"/>
                  </a:cubicBezTo>
                  <a:cubicBezTo>
                    <a:pt x="39" y="45"/>
                    <a:pt x="41" y="98"/>
                    <a:pt x="32" y="128"/>
                  </a:cubicBezTo>
                  <a:cubicBezTo>
                    <a:pt x="27" y="144"/>
                    <a:pt x="10" y="155"/>
                    <a:pt x="4" y="172"/>
                  </a:cubicBezTo>
                  <a:cubicBezTo>
                    <a:pt x="0" y="186"/>
                    <a:pt x="14" y="198"/>
                    <a:pt x="16" y="210"/>
                  </a:cubicBezTo>
                  <a:cubicBezTo>
                    <a:pt x="18" y="234"/>
                    <a:pt x="18" y="309"/>
                    <a:pt x="18" y="316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38" name="Freeform 1706"/>
            <p:cNvSpPr>
              <a:spLocks/>
            </p:cNvSpPr>
            <p:nvPr/>
          </p:nvSpPr>
          <p:spPr bwMode="auto">
            <a:xfrm>
              <a:off x="722" y="3612"/>
              <a:ext cx="116" cy="2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34"/>
                </a:cxn>
                <a:cxn ang="0">
                  <a:pos x="40" y="50"/>
                </a:cxn>
                <a:cxn ang="0">
                  <a:pos x="54" y="64"/>
                </a:cxn>
                <a:cxn ang="0">
                  <a:pos x="70" y="100"/>
                </a:cxn>
                <a:cxn ang="0">
                  <a:pos x="72" y="122"/>
                </a:cxn>
                <a:cxn ang="0">
                  <a:pos x="86" y="140"/>
                </a:cxn>
                <a:cxn ang="0">
                  <a:pos x="104" y="176"/>
                </a:cxn>
                <a:cxn ang="0">
                  <a:pos x="116" y="232"/>
                </a:cxn>
              </a:cxnLst>
              <a:rect l="0" t="0" r="r" b="b"/>
              <a:pathLst>
                <a:path w="116" h="235">
                  <a:moveTo>
                    <a:pt x="0" y="0"/>
                  </a:moveTo>
                  <a:cubicBezTo>
                    <a:pt x="3" y="10"/>
                    <a:pt x="10" y="31"/>
                    <a:pt x="20" y="34"/>
                  </a:cubicBezTo>
                  <a:cubicBezTo>
                    <a:pt x="25" y="39"/>
                    <a:pt x="35" y="48"/>
                    <a:pt x="40" y="50"/>
                  </a:cubicBezTo>
                  <a:cubicBezTo>
                    <a:pt x="43" y="58"/>
                    <a:pt x="48" y="58"/>
                    <a:pt x="54" y="64"/>
                  </a:cubicBezTo>
                  <a:cubicBezTo>
                    <a:pt x="58" y="76"/>
                    <a:pt x="63" y="89"/>
                    <a:pt x="70" y="100"/>
                  </a:cubicBezTo>
                  <a:cubicBezTo>
                    <a:pt x="71" y="107"/>
                    <a:pt x="70" y="115"/>
                    <a:pt x="72" y="122"/>
                  </a:cubicBezTo>
                  <a:cubicBezTo>
                    <a:pt x="74" y="129"/>
                    <a:pt x="83" y="133"/>
                    <a:pt x="86" y="140"/>
                  </a:cubicBezTo>
                  <a:cubicBezTo>
                    <a:pt x="91" y="152"/>
                    <a:pt x="100" y="163"/>
                    <a:pt x="104" y="176"/>
                  </a:cubicBezTo>
                  <a:cubicBezTo>
                    <a:pt x="106" y="235"/>
                    <a:pt x="87" y="232"/>
                    <a:pt x="116" y="23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4139" name="Freeform 1707"/>
            <p:cNvSpPr>
              <a:spLocks/>
            </p:cNvSpPr>
            <p:nvPr/>
          </p:nvSpPr>
          <p:spPr bwMode="auto">
            <a:xfrm>
              <a:off x="668" y="3618"/>
              <a:ext cx="41" cy="376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4" y="154"/>
                </a:cxn>
                <a:cxn ang="0">
                  <a:pos x="32" y="172"/>
                </a:cxn>
                <a:cxn ang="0">
                  <a:pos x="18" y="180"/>
                </a:cxn>
                <a:cxn ang="0">
                  <a:pos x="6" y="192"/>
                </a:cxn>
                <a:cxn ang="0">
                  <a:pos x="14" y="208"/>
                </a:cxn>
                <a:cxn ang="0">
                  <a:pos x="22" y="226"/>
                </a:cxn>
                <a:cxn ang="0">
                  <a:pos x="20" y="320"/>
                </a:cxn>
                <a:cxn ang="0">
                  <a:pos x="38" y="322"/>
                </a:cxn>
                <a:cxn ang="0">
                  <a:pos x="30" y="346"/>
                </a:cxn>
                <a:cxn ang="0">
                  <a:pos x="20" y="376"/>
                </a:cxn>
              </a:cxnLst>
              <a:rect l="0" t="0" r="r" b="b"/>
              <a:pathLst>
                <a:path w="41" h="376">
                  <a:moveTo>
                    <a:pt x="6" y="0"/>
                  </a:moveTo>
                  <a:cubicBezTo>
                    <a:pt x="12" y="19"/>
                    <a:pt x="0" y="133"/>
                    <a:pt x="14" y="154"/>
                  </a:cubicBezTo>
                  <a:cubicBezTo>
                    <a:pt x="19" y="161"/>
                    <a:pt x="27" y="165"/>
                    <a:pt x="32" y="172"/>
                  </a:cubicBezTo>
                  <a:cubicBezTo>
                    <a:pt x="27" y="186"/>
                    <a:pt x="35" y="170"/>
                    <a:pt x="18" y="180"/>
                  </a:cubicBezTo>
                  <a:cubicBezTo>
                    <a:pt x="13" y="183"/>
                    <a:pt x="6" y="192"/>
                    <a:pt x="6" y="192"/>
                  </a:cubicBezTo>
                  <a:cubicBezTo>
                    <a:pt x="3" y="201"/>
                    <a:pt x="7" y="203"/>
                    <a:pt x="14" y="208"/>
                  </a:cubicBezTo>
                  <a:cubicBezTo>
                    <a:pt x="18" y="213"/>
                    <a:pt x="22" y="226"/>
                    <a:pt x="22" y="226"/>
                  </a:cubicBezTo>
                  <a:cubicBezTo>
                    <a:pt x="10" y="243"/>
                    <a:pt x="13" y="304"/>
                    <a:pt x="20" y="320"/>
                  </a:cubicBezTo>
                  <a:cubicBezTo>
                    <a:pt x="22" y="326"/>
                    <a:pt x="32" y="321"/>
                    <a:pt x="38" y="322"/>
                  </a:cubicBezTo>
                  <a:cubicBezTo>
                    <a:pt x="41" y="332"/>
                    <a:pt x="39" y="340"/>
                    <a:pt x="30" y="346"/>
                  </a:cubicBezTo>
                  <a:cubicBezTo>
                    <a:pt x="28" y="357"/>
                    <a:pt x="28" y="368"/>
                    <a:pt x="20" y="376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1713"/>
          <p:cNvGrpSpPr>
            <a:grpSpLocks/>
          </p:cNvGrpSpPr>
          <p:nvPr/>
        </p:nvGrpSpPr>
        <p:grpSpPr bwMode="auto">
          <a:xfrm>
            <a:off x="190500" y="5592763"/>
            <a:ext cx="4476750" cy="1306512"/>
            <a:chOff x="120" y="3523"/>
            <a:chExt cx="2820" cy="823"/>
          </a:xfrm>
        </p:grpSpPr>
        <p:sp>
          <p:nvSpPr>
            <p:cNvPr id="404140" name="Freeform 1708"/>
            <p:cNvSpPr>
              <a:spLocks/>
            </p:cNvSpPr>
            <p:nvPr/>
          </p:nvSpPr>
          <p:spPr bwMode="auto">
            <a:xfrm>
              <a:off x="860" y="3561"/>
              <a:ext cx="342" cy="7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2" y="767"/>
                </a:cxn>
              </a:cxnLst>
              <a:rect l="0" t="0" r="r" b="b"/>
              <a:pathLst>
                <a:path w="342" h="767">
                  <a:moveTo>
                    <a:pt x="0" y="0"/>
                  </a:moveTo>
                  <a:cubicBezTo>
                    <a:pt x="57" y="127"/>
                    <a:pt x="271" y="607"/>
                    <a:pt x="342" y="767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04141" name="Freeform 1709"/>
            <p:cNvSpPr>
              <a:spLocks/>
            </p:cNvSpPr>
            <p:nvPr/>
          </p:nvSpPr>
          <p:spPr bwMode="auto">
            <a:xfrm>
              <a:off x="120" y="3523"/>
              <a:ext cx="449" cy="801"/>
            </a:xfrm>
            <a:custGeom>
              <a:avLst/>
              <a:gdLst/>
              <a:ahLst/>
              <a:cxnLst>
                <a:cxn ang="0">
                  <a:pos x="449" y="0"/>
                </a:cxn>
                <a:cxn ang="0">
                  <a:pos x="0" y="801"/>
                </a:cxn>
              </a:cxnLst>
              <a:rect l="0" t="0" r="r" b="b"/>
              <a:pathLst>
                <a:path w="449" h="801">
                  <a:moveTo>
                    <a:pt x="449" y="0"/>
                  </a:moveTo>
                  <a:cubicBezTo>
                    <a:pt x="376" y="133"/>
                    <a:pt x="94" y="634"/>
                    <a:pt x="0" y="801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04142" name="Freeform 1710"/>
            <p:cNvSpPr>
              <a:spLocks/>
            </p:cNvSpPr>
            <p:nvPr/>
          </p:nvSpPr>
          <p:spPr bwMode="auto">
            <a:xfrm>
              <a:off x="1534" y="3718"/>
              <a:ext cx="127" cy="6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" y="262"/>
                </a:cxn>
                <a:cxn ang="0">
                  <a:pos x="127" y="621"/>
                </a:cxn>
              </a:cxnLst>
              <a:rect l="0" t="0" r="r" b="b"/>
              <a:pathLst>
                <a:path w="127" h="621">
                  <a:moveTo>
                    <a:pt x="0" y="0"/>
                  </a:moveTo>
                  <a:cubicBezTo>
                    <a:pt x="7" y="44"/>
                    <a:pt x="23" y="159"/>
                    <a:pt x="44" y="262"/>
                  </a:cubicBezTo>
                  <a:cubicBezTo>
                    <a:pt x="65" y="365"/>
                    <a:pt x="110" y="546"/>
                    <a:pt x="127" y="621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04143" name="Freeform 1711"/>
            <p:cNvSpPr>
              <a:spLocks/>
            </p:cNvSpPr>
            <p:nvPr/>
          </p:nvSpPr>
          <p:spPr bwMode="auto">
            <a:xfrm>
              <a:off x="1810" y="3905"/>
              <a:ext cx="307" cy="434"/>
            </a:xfrm>
            <a:custGeom>
              <a:avLst/>
              <a:gdLst/>
              <a:ahLst/>
              <a:cxnLst>
                <a:cxn ang="0">
                  <a:pos x="307" y="0"/>
                </a:cxn>
                <a:cxn ang="0">
                  <a:pos x="0" y="434"/>
                </a:cxn>
              </a:cxnLst>
              <a:rect l="0" t="0" r="r" b="b"/>
              <a:pathLst>
                <a:path w="307" h="434">
                  <a:moveTo>
                    <a:pt x="307" y="0"/>
                  </a:moveTo>
                  <a:cubicBezTo>
                    <a:pt x="256" y="72"/>
                    <a:pt x="64" y="344"/>
                    <a:pt x="0" y="434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04144" name="Freeform 1712"/>
            <p:cNvSpPr>
              <a:spLocks/>
            </p:cNvSpPr>
            <p:nvPr/>
          </p:nvSpPr>
          <p:spPr bwMode="auto">
            <a:xfrm>
              <a:off x="2603" y="4084"/>
              <a:ext cx="337" cy="2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7" y="262"/>
                </a:cxn>
              </a:cxnLst>
              <a:rect l="0" t="0" r="r" b="b"/>
              <a:pathLst>
                <a:path w="337" h="262">
                  <a:moveTo>
                    <a:pt x="0" y="0"/>
                  </a:moveTo>
                  <a:cubicBezTo>
                    <a:pt x="55" y="44"/>
                    <a:pt x="267" y="208"/>
                    <a:pt x="337" y="26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04146" name="WordArt 1714"/>
          <p:cNvSpPr>
            <a:spLocks noChangeArrowheads="1" noChangeShapeType="1" noTextEdit="1"/>
          </p:cNvSpPr>
          <p:nvPr/>
        </p:nvSpPr>
        <p:spPr bwMode="auto">
          <a:xfrm>
            <a:off x="4710113" y="4292600"/>
            <a:ext cx="1982787" cy="414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r"/>
            <a:r>
              <a:rPr lang="ru-RU" sz="3600" i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6600"/>
                </a:solidFill>
                <a:effectLst>
                  <a:outerShdw dist="35921" dir="2700000" algn="ctr" rotWithShape="0">
                    <a:srgbClr val="006600">
                      <a:alpha val="50000"/>
                    </a:srgbClr>
                  </a:outerShdw>
                </a:effectLst>
                <a:latin typeface="Comic Sans MS"/>
              </a:rPr>
              <a:t>в) органічне</a:t>
            </a:r>
          </a:p>
        </p:txBody>
      </p:sp>
      <p:sp>
        <p:nvSpPr>
          <p:cNvPr id="404147" name="Text Box 1715"/>
          <p:cNvSpPr txBox="1">
            <a:spLocks noChangeArrowheads="1"/>
          </p:cNvSpPr>
          <p:nvPr/>
        </p:nvSpPr>
        <p:spPr bwMode="auto">
          <a:xfrm>
            <a:off x="6704013" y="4341813"/>
            <a:ext cx="2124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5000"/>
              </a:lnSpc>
            </a:pPr>
            <a:r>
              <a:rPr lang="uk-UA" sz="2400" b="1" i="1">
                <a:solidFill>
                  <a:srgbClr val="006600"/>
                </a:solidFill>
                <a:latin typeface="Times New Roman" pitchFamily="18" charset="0"/>
              </a:rPr>
              <a:t>(живими організмами)</a:t>
            </a:r>
            <a:endParaRPr lang="ru-RU" sz="2400" b="1" i="1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404148" name="WordArt 1716"/>
          <p:cNvSpPr>
            <a:spLocks noChangeArrowheads="1" noChangeShapeType="1" noTextEdit="1"/>
          </p:cNvSpPr>
          <p:nvPr/>
        </p:nvSpPr>
        <p:spPr bwMode="auto">
          <a:xfrm rot="875977">
            <a:off x="2960688" y="5360988"/>
            <a:ext cx="4811712" cy="414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r"/>
            <a:r>
              <a:rPr lang="ru-RU" sz="3600" i="1" kern="10" spc="180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latin typeface="Comic Sans MS"/>
              </a:rPr>
              <a:t>кора  вивітрювання</a:t>
            </a:r>
          </a:p>
        </p:txBody>
      </p:sp>
      <p:sp>
        <p:nvSpPr>
          <p:cNvPr id="403760" name="WordArt 1328"/>
          <p:cNvSpPr>
            <a:spLocks noChangeArrowheads="1" noChangeShapeType="1" noTextEdit="1"/>
          </p:cNvSpPr>
          <p:nvPr/>
        </p:nvSpPr>
        <p:spPr bwMode="auto">
          <a:xfrm>
            <a:off x="5884863" y="2474913"/>
            <a:ext cx="3025775" cy="5064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r"/>
            <a:r>
              <a:rPr lang="ru-RU" sz="3600" i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chemeClr val="bg1"/>
                  </a:outerShdw>
                </a:effectLst>
                <a:latin typeface="Comic Sans MS"/>
              </a:rPr>
              <a:t>1. Вивітрювання</a:t>
            </a:r>
          </a:p>
        </p:txBody>
      </p:sp>
      <p:sp>
        <p:nvSpPr>
          <p:cNvPr id="403761" name="Text Box 1329"/>
          <p:cNvSpPr txBox="1">
            <a:spLocks noChangeArrowheads="1"/>
          </p:cNvSpPr>
          <p:nvPr/>
        </p:nvSpPr>
        <p:spPr bwMode="auto">
          <a:xfrm>
            <a:off x="5884863" y="2906713"/>
            <a:ext cx="31130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75000"/>
              </a:lnSpc>
            </a:pPr>
            <a:r>
              <a:rPr lang="uk-UA" sz="2400" b="1" i="1">
                <a:solidFill>
                  <a:schemeClr val="accent2"/>
                </a:solidFill>
                <a:latin typeface="Times New Roman" pitchFamily="18" charset="0"/>
              </a:rPr>
              <a:t>(руйнування та зміна гірських порід)</a:t>
            </a:r>
            <a:endParaRPr lang="ru-RU" sz="2400" b="1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403825" name="Text Box 1393"/>
          <p:cNvSpPr txBox="1">
            <a:spLocks noChangeArrowheads="1"/>
          </p:cNvSpPr>
          <p:nvPr/>
        </p:nvSpPr>
        <p:spPr bwMode="auto">
          <a:xfrm>
            <a:off x="6494463" y="3556000"/>
            <a:ext cx="25558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75000"/>
              </a:lnSpc>
            </a:pPr>
            <a:r>
              <a:rPr lang="uk-UA" sz="2400" b="1" i="1">
                <a:solidFill>
                  <a:srgbClr val="FF3300"/>
                </a:solidFill>
                <a:latin typeface="Times New Roman" pitchFamily="18" charset="0"/>
              </a:rPr>
              <a:t>(коливанням </a:t>
            </a:r>
            <a:r>
              <a:rPr lang="en-US" sz="2800" b="1" i="1">
                <a:solidFill>
                  <a:srgbClr val="FF3300"/>
                </a:solidFill>
                <a:latin typeface="Times New Roman" pitchFamily="18" charset="0"/>
              </a:rPr>
              <a:t>t</a:t>
            </a:r>
            <a:r>
              <a:rPr lang="uk-UA" sz="2400" b="1" i="1" baseline="30000">
                <a:solidFill>
                  <a:srgbClr val="FF3300"/>
                </a:solidFill>
                <a:latin typeface="Times New Roman" pitchFamily="18" charset="0"/>
              </a:rPr>
              <a:t>о</a:t>
            </a:r>
            <a:r>
              <a:rPr lang="en-US" sz="2400" b="1" i="1">
                <a:solidFill>
                  <a:srgbClr val="FF3300"/>
                </a:solidFill>
                <a:latin typeface="Times New Roman" pitchFamily="18" charset="0"/>
              </a:rPr>
              <a:t>C</a:t>
            </a:r>
            <a:r>
              <a:rPr lang="uk-UA" sz="2400" b="1" i="1">
                <a:solidFill>
                  <a:srgbClr val="FF3300"/>
                </a:solidFill>
                <a:latin typeface="Times New Roman" pitchFamily="18" charset="0"/>
              </a:rPr>
              <a:t>)</a:t>
            </a:r>
            <a:endParaRPr lang="ru-RU" sz="2400" b="1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404150" name="AutoShape 1718">
            <a:hlinkClick r:id="rId1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01000" y="6553200"/>
            <a:ext cx="381000" cy="304800"/>
          </a:xfrm>
          <a:prstGeom prst="actionButtonBlank">
            <a:avLst/>
          </a:prstGeom>
          <a:solidFill>
            <a:srgbClr val="FFFFCC"/>
          </a:solidFill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uk-UA" sz="1400" b="1">
                <a:latin typeface="Times New Roman" pitchFamily="18" charset="0"/>
              </a:rPr>
              <a:t>2</a:t>
            </a:r>
            <a:endParaRPr lang="ru-RU" sz="1400" b="1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strips dir="ru"/>
    <p:sndAc>
      <p:stSnd>
        <p:snd r:embed="rId3" name="Арфа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3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3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37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Гон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037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4035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Булькань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4035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Булькань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4035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Булькань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4035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Булькань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37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3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3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колокольчики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3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03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03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037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CE_CR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403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037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CE_CR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0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038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CE_CR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0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0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403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0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0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037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037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4037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03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4038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4038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4038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1000"/>
                                        <p:tgtEl>
                                          <p:spTgt spid="40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8" dur="500"/>
                                        <p:tgtEl>
                                          <p:spTgt spid="4038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menu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038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04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04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Эхо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RAINSTM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4" presetID="12" presetClass="entr" presetSubtype="1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500"/>
                            </p:stCondLst>
                            <p:childTnLst>
                              <p:par>
                                <p:cTn id="1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40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404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500"/>
                            </p:stCondLst>
                            <p:childTnLst>
                              <p:par>
                                <p:cTn id="1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404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000"/>
                            </p:stCondLst>
                            <p:childTnLst>
                              <p:par>
                                <p:cTn id="1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404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4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403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40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40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4040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4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404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4" dur="500"/>
                                        <p:tgtEl>
                                          <p:spTgt spid="4040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menu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4040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4" dur="2000"/>
                                        <p:tgtEl>
                                          <p:spTgt spid="4040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CE_CR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7" dur="2000"/>
                                        <p:tgtEl>
                                          <p:spTgt spid="40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0" dur="2000"/>
                                        <p:tgtEl>
                                          <p:spTgt spid="40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0"/>
                            </p:stCondLst>
                            <p:childTnLst>
                              <p:par>
                                <p:cTn id="1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CE_CR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6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1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1000"/>
                                        <p:tgtEl>
                                          <p:spTgt spid="403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40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0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404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404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1" dur="500"/>
                                        <p:tgtEl>
                                          <p:spTgt spid="404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menu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404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2000"/>
                                        <p:tgtEl>
                                          <p:spTgt spid="404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Горн1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3826" grpId="0" animBg="1"/>
      <p:bldP spid="403569" grpId="0" animBg="1"/>
      <p:bldP spid="403570" grpId="0" animBg="1"/>
      <p:bldP spid="403570" grpId="1" animBg="1"/>
      <p:bldP spid="403571" grpId="0" animBg="1"/>
      <p:bldP spid="403571" grpId="1" animBg="1"/>
      <p:bldP spid="403572" grpId="0" animBg="1"/>
      <p:bldP spid="403572" grpId="1" animBg="1"/>
      <p:bldP spid="403762" grpId="0" animBg="1"/>
      <p:bldP spid="403763" grpId="0" animBg="1"/>
      <p:bldP spid="403764" grpId="0" animBg="1"/>
      <p:bldP spid="403764" grpId="1" animBg="1"/>
      <p:bldP spid="403765" grpId="0" animBg="1"/>
      <p:bldP spid="403765" grpId="1" animBg="1"/>
      <p:bldP spid="403766" grpId="0" animBg="1"/>
      <p:bldP spid="403766" grpId="1" animBg="1"/>
      <p:bldP spid="403820" grpId="0" animBg="1"/>
      <p:bldP spid="403820" grpId="1" animBg="1"/>
      <p:bldP spid="403821" grpId="0" animBg="1"/>
      <p:bldP spid="403821" grpId="1" animBg="1"/>
      <p:bldP spid="403822" grpId="0" animBg="1"/>
      <p:bldP spid="403822" grpId="1" animBg="1"/>
      <p:bldP spid="403823" grpId="0" animBg="1"/>
      <p:bldP spid="403823" grpId="1" animBg="1"/>
      <p:bldP spid="403824" grpId="0" animBg="1"/>
      <p:bldP spid="404060" grpId="0" animBg="1"/>
      <p:bldP spid="404060" grpId="1" animBg="1"/>
      <p:bldP spid="404061" grpId="0" animBg="1"/>
      <p:bldP spid="404061" grpId="1" animBg="1"/>
      <p:bldP spid="404062" grpId="0" animBg="1"/>
      <p:bldP spid="404062" grpId="1" animBg="1"/>
      <p:bldP spid="404063" grpId="0" animBg="1"/>
      <p:bldP spid="404063" grpId="1" animBg="1"/>
      <p:bldP spid="404081" grpId="0" animBg="1"/>
      <p:bldP spid="404082" grpId="0"/>
      <p:bldP spid="404146" grpId="0" animBg="1"/>
      <p:bldP spid="404147" grpId="0"/>
      <p:bldP spid="404148" grpId="0" animBg="1"/>
      <p:bldP spid="403760" grpId="0" animBg="1"/>
      <p:bldP spid="403761" grpId="0"/>
      <p:bldP spid="4038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3" name="Freeform 3"/>
          <p:cNvSpPr>
            <a:spLocks/>
          </p:cNvSpPr>
          <p:nvPr/>
        </p:nvSpPr>
        <p:spPr bwMode="auto">
          <a:xfrm>
            <a:off x="-23813" y="3068638"/>
            <a:ext cx="9190038" cy="2962275"/>
          </a:xfrm>
          <a:custGeom>
            <a:avLst/>
            <a:gdLst/>
            <a:ahLst/>
            <a:cxnLst>
              <a:cxn ang="0">
                <a:pos x="15" y="32"/>
              </a:cxn>
              <a:cxn ang="0">
                <a:pos x="234" y="0"/>
              </a:cxn>
              <a:cxn ang="0">
                <a:pos x="490" y="73"/>
              </a:cxn>
              <a:cxn ang="0">
                <a:pos x="1006" y="271"/>
              </a:cxn>
              <a:cxn ang="0">
                <a:pos x="1224" y="309"/>
              </a:cxn>
              <a:cxn ang="0">
                <a:pos x="1389" y="325"/>
              </a:cxn>
              <a:cxn ang="0">
                <a:pos x="1590" y="352"/>
              </a:cxn>
              <a:cxn ang="0">
                <a:pos x="2670" y="476"/>
              </a:cxn>
              <a:cxn ang="0">
                <a:pos x="3172" y="629"/>
              </a:cxn>
              <a:cxn ang="0">
                <a:pos x="3682" y="673"/>
              </a:cxn>
              <a:cxn ang="0">
                <a:pos x="3894" y="710"/>
              </a:cxn>
              <a:cxn ang="0">
                <a:pos x="4069" y="761"/>
              </a:cxn>
              <a:cxn ang="0">
                <a:pos x="4360" y="826"/>
              </a:cxn>
              <a:cxn ang="0">
                <a:pos x="4608" y="877"/>
              </a:cxn>
              <a:cxn ang="0">
                <a:pos x="4863" y="928"/>
              </a:cxn>
              <a:cxn ang="0">
                <a:pos x="5082" y="965"/>
              </a:cxn>
              <a:cxn ang="0">
                <a:pos x="5335" y="1036"/>
              </a:cxn>
              <a:cxn ang="0">
                <a:pos x="5509" y="1093"/>
              </a:cxn>
              <a:cxn ang="0">
                <a:pos x="5789" y="1271"/>
              </a:cxn>
              <a:cxn ang="0">
                <a:pos x="5782" y="1866"/>
              </a:cxn>
              <a:cxn ang="0">
                <a:pos x="0" y="794"/>
              </a:cxn>
              <a:cxn ang="0">
                <a:pos x="15" y="32"/>
              </a:cxn>
            </a:cxnLst>
            <a:rect l="0" t="0" r="r" b="b"/>
            <a:pathLst>
              <a:path w="5789" h="1866">
                <a:moveTo>
                  <a:pt x="15" y="32"/>
                </a:moveTo>
                <a:lnTo>
                  <a:pt x="234" y="0"/>
                </a:lnTo>
                <a:cubicBezTo>
                  <a:pt x="313" y="7"/>
                  <a:pt x="361" y="28"/>
                  <a:pt x="490" y="73"/>
                </a:cubicBezTo>
                <a:cubicBezTo>
                  <a:pt x="619" y="118"/>
                  <a:pt x="884" y="232"/>
                  <a:pt x="1006" y="271"/>
                </a:cubicBezTo>
                <a:cubicBezTo>
                  <a:pt x="1128" y="310"/>
                  <a:pt x="1160" y="300"/>
                  <a:pt x="1224" y="309"/>
                </a:cubicBezTo>
                <a:cubicBezTo>
                  <a:pt x="1288" y="318"/>
                  <a:pt x="1328" y="318"/>
                  <a:pt x="1389" y="325"/>
                </a:cubicBezTo>
                <a:cubicBezTo>
                  <a:pt x="1450" y="332"/>
                  <a:pt x="1377" y="327"/>
                  <a:pt x="1590" y="352"/>
                </a:cubicBezTo>
                <a:cubicBezTo>
                  <a:pt x="1803" y="377"/>
                  <a:pt x="2406" y="430"/>
                  <a:pt x="2670" y="476"/>
                </a:cubicBezTo>
                <a:cubicBezTo>
                  <a:pt x="2929" y="492"/>
                  <a:pt x="3038" y="612"/>
                  <a:pt x="3172" y="629"/>
                </a:cubicBezTo>
                <a:cubicBezTo>
                  <a:pt x="3337" y="650"/>
                  <a:pt x="3562" y="659"/>
                  <a:pt x="3682" y="673"/>
                </a:cubicBezTo>
                <a:cubicBezTo>
                  <a:pt x="3755" y="691"/>
                  <a:pt x="3818" y="704"/>
                  <a:pt x="3894" y="710"/>
                </a:cubicBezTo>
                <a:cubicBezTo>
                  <a:pt x="3933" y="736"/>
                  <a:pt x="4020" y="750"/>
                  <a:pt x="4069" y="761"/>
                </a:cubicBezTo>
                <a:cubicBezTo>
                  <a:pt x="4133" y="780"/>
                  <a:pt x="4270" y="807"/>
                  <a:pt x="4360" y="826"/>
                </a:cubicBezTo>
                <a:cubicBezTo>
                  <a:pt x="4463" y="879"/>
                  <a:pt x="4493" y="873"/>
                  <a:pt x="4608" y="877"/>
                </a:cubicBezTo>
                <a:cubicBezTo>
                  <a:pt x="4692" y="894"/>
                  <a:pt x="4784" y="913"/>
                  <a:pt x="4863" y="928"/>
                </a:cubicBezTo>
                <a:cubicBezTo>
                  <a:pt x="4937" y="966"/>
                  <a:pt x="4991" y="960"/>
                  <a:pt x="5082" y="965"/>
                </a:cubicBezTo>
                <a:cubicBezTo>
                  <a:pt x="5161" y="986"/>
                  <a:pt x="5266" y="1008"/>
                  <a:pt x="5335" y="1036"/>
                </a:cubicBezTo>
                <a:lnTo>
                  <a:pt x="5509" y="1093"/>
                </a:lnTo>
                <a:cubicBezTo>
                  <a:pt x="5584" y="1129"/>
                  <a:pt x="5738" y="1139"/>
                  <a:pt x="5789" y="1271"/>
                </a:cubicBezTo>
                <a:lnTo>
                  <a:pt x="5782" y="1866"/>
                </a:lnTo>
                <a:lnTo>
                  <a:pt x="0" y="794"/>
                </a:lnTo>
                <a:cubicBezTo>
                  <a:pt x="15" y="830"/>
                  <a:pt x="15" y="32"/>
                  <a:pt x="15" y="32"/>
                </a:cubicBezTo>
                <a:close/>
              </a:path>
            </a:pathLst>
          </a:custGeom>
          <a:solidFill>
            <a:srgbClr val="800000"/>
          </a:solidFill>
          <a:ln w="9525" cap="rnd">
            <a:solidFill>
              <a:srgbClr val="6633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4490" name="Freeform 10" descr="Крупное конфетти"/>
          <p:cNvSpPr>
            <a:spLocks/>
          </p:cNvSpPr>
          <p:nvPr/>
        </p:nvSpPr>
        <p:spPr bwMode="auto">
          <a:xfrm>
            <a:off x="-11113" y="3827463"/>
            <a:ext cx="9190038" cy="3071812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19" y="0"/>
              </a:cxn>
              <a:cxn ang="0">
                <a:pos x="475" y="73"/>
              </a:cxn>
              <a:cxn ang="0">
                <a:pos x="991" y="271"/>
              </a:cxn>
              <a:cxn ang="0">
                <a:pos x="1209" y="309"/>
              </a:cxn>
              <a:cxn ang="0">
                <a:pos x="1374" y="325"/>
              </a:cxn>
              <a:cxn ang="0">
                <a:pos x="1575" y="352"/>
              </a:cxn>
              <a:cxn ang="0">
                <a:pos x="2655" y="476"/>
              </a:cxn>
              <a:cxn ang="0">
                <a:pos x="3157" y="629"/>
              </a:cxn>
              <a:cxn ang="0">
                <a:pos x="3667" y="673"/>
              </a:cxn>
              <a:cxn ang="0">
                <a:pos x="3879" y="710"/>
              </a:cxn>
              <a:cxn ang="0">
                <a:pos x="4054" y="761"/>
              </a:cxn>
              <a:cxn ang="0">
                <a:pos x="4345" y="826"/>
              </a:cxn>
              <a:cxn ang="0">
                <a:pos x="4593" y="877"/>
              </a:cxn>
              <a:cxn ang="0">
                <a:pos x="4848" y="928"/>
              </a:cxn>
              <a:cxn ang="0">
                <a:pos x="5067" y="965"/>
              </a:cxn>
              <a:cxn ang="0">
                <a:pos x="5320" y="1036"/>
              </a:cxn>
              <a:cxn ang="0">
                <a:pos x="5494" y="1093"/>
              </a:cxn>
              <a:cxn ang="0">
                <a:pos x="5774" y="1271"/>
              </a:cxn>
              <a:cxn ang="0">
                <a:pos x="5789" y="1927"/>
              </a:cxn>
              <a:cxn ang="0">
                <a:pos x="14" y="1935"/>
              </a:cxn>
              <a:cxn ang="0">
                <a:pos x="0" y="32"/>
              </a:cxn>
            </a:cxnLst>
            <a:rect l="0" t="0" r="r" b="b"/>
            <a:pathLst>
              <a:path w="5789" h="1935">
                <a:moveTo>
                  <a:pt x="0" y="32"/>
                </a:moveTo>
                <a:lnTo>
                  <a:pt x="219" y="0"/>
                </a:lnTo>
                <a:cubicBezTo>
                  <a:pt x="298" y="7"/>
                  <a:pt x="346" y="28"/>
                  <a:pt x="475" y="73"/>
                </a:cubicBezTo>
                <a:cubicBezTo>
                  <a:pt x="604" y="118"/>
                  <a:pt x="869" y="232"/>
                  <a:pt x="991" y="271"/>
                </a:cubicBezTo>
                <a:cubicBezTo>
                  <a:pt x="1113" y="310"/>
                  <a:pt x="1145" y="300"/>
                  <a:pt x="1209" y="309"/>
                </a:cubicBezTo>
                <a:cubicBezTo>
                  <a:pt x="1273" y="318"/>
                  <a:pt x="1313" y="318"/>
                  <a:pt x="1374" y="325"/>
                </a:cubicBezTo>
                <a:cubicBezTo>
                  <a:pt x="1435" y="332"/>
                  <a:pt x="1362" y="327"/>
                  <a:pt x="1575" y="352"/>
                </a:cubicBezTo>
                <a:cubicBezTo>
                  <a:pt x="1788" y="377"/>
                  <a:pt x="2391" y="430"/>
                  <a:pt x="2655" y="476"/>
                </a:cubicBezTo>
                <a:cubicBezTo>
                  <a:pt x="2914" y="492"/>
                  <a:pt x="3023" y="612"/>
                  <a:pt x="3157" y="629"/>
                </a:cubicBezTo>
                <a:cubicBezTo>
                  <a:pt x="3322" y="650"/>
                  <a:pt x="3547" y="659"/>
                  <a:pt x="3667" y="673"/>
                </a:cubicBezTo>
                <a:cubicBezTo>
                  <a:pt x="3740" y="691"/>
                  <a:pt x="3803" y="704"/>
                  <a:pt x="3879" y="710"/>
                </a:cubicBezTo>
                <a:cubicBezTo>
                  <a:pt x="3918" y="736"/>
                  <a:pt x="4005" y="750"/>
                  <a:pt x="4054" y="761"/>
                </a:cubicBezTo>
                <a:cubicBezTo>
                  <a:pt x="4118" y="780"/>
                  <a:pt x="4255" y="807"/>
                  <a:pt x="4345" y="826"/>
                </a:cubicBezTo>
                <a:cubicBezTo>
                  <a:pt x="4448" y="879"/>
                  <a:pt x="4478" y="873"/>
                  <a:pt x="4593" y="877"/>
                </a:cubicBezTo>
                <a:cubicBezTo>
                  <a:pt x="4677" y="894"/>
                  <a:pt x="4769" y="913"/>
                  <a:pt x="4848" y="928"/>
                </a:cubicBezTo>
                <a:cubicBezTo>
                  <a:pt x="4922" y="966"/>
                  <a:pt x="4976" y="960"/>
                  <a:pt x="5067" y="965"/>
                </a:cubicBezTo>
                <a:cubicBezTo>
                  <a:pt x="5146" y="986"/>
                  <a:pt x="5251" y="1008"/>
                  <a:pt x="5320" y="1036"/>
                </a:cubicBezTo>
                <a:lnTo>
                  <a:pt x="5494" y="1093"/>
                </a:lnTo>
                <a:cubicBezTo>
                  <a:pt x="5569" y="1129"/>
                  <a:pt x="5723" y="1139"/>
                  <a:pt x="5774" y="1271"/>
                </a:cubicBezTo>
                <a:lnTo>
                  <a:pt x="5789" y="1927"/>
                </a:lnTo>
                <a:lnTo>
                  <a:pt x="14" y="1935"/>
                </a:lnTo>
                <a:cubicBezTo>
                  <a:pt x="14" y="1935"/>
                  <a:pt x="0" y="32"/>
                  <a:pt x="0" y="32"/>
                </a:cubicBezTo>
                <a:close/>
              </a:path>
            </a:pathLst>
          </a:custGeom>
          <a:pattFill prst="lgConfetti">
            <a:fgClr>
              <a:srgbClr val="FFFFCC"/>
            </a:fgClr>
            <a:bgClr>
              <a:srgbClr val="996600"/>
            </a:bgClr>
          </a:pattFill>
          <a:ln w="9525" cap="rnd">
            <a:solidFill>
              <a:srgbClr val="6633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4491" name="AutoShape 11" descr="Крупное конфетти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388350" y="6553200"/>
            <a:ext cx="381000" cy="304800"/>
          </a:xfrm>
          <a:prstGeom prst="actionButtonBackPrevious">
            <a:avLst/>
          </a:prstGeom>
          <a:pattFill prst="lgConfetti">
            <a:fgClr>
              <a:srgbClr val="FFFFCC"/>
            </a:fgClr>
            <a:bgClr>
              <a:srgbClr val="996600"/>
            </a:bgClr>
          </a:pattFill>
          <a:ln w="9525">
            <a:solidFill>
              <a:srgbClr val="C0C0C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4492" name="AutoShape 12" descr="Крупное конфетти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63000" y="6553200"/>
            <a:ext cx="381000" cy="304800"/>
          </a:xfrm>
          <a:prstGeom prst="actionButtonForwardNext">
            <a:avLst/>
          </a:prstGeom>
          <a:pattFill prst="lgConfetti">
            <a:fgClr>
              <a:srgbClr val="FFFFCC"/>
            </a:fgClr>
            <a:bgClr>
              <a:srgbClr val="996600"/>
            </a:bgClr>
          </a:pattFill>
          <a:ln w="9525">
            <a:solidFill>
              <a:srgbClr val="C0C0C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4662" name="AutoShape 182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01000" y="6553200"/>
            <a:ext cx="381000" cy="304800"/>
          </a:xfrm>
          <a:prstGeom prst="actionButtonBlank">
            <a:avLst/>
          </a:prstGeom>
          <a:solidFill>
            <a:srgbClr val="FFFFCC"/>
          </a:solidFill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uk-UA" sz="1400" b="1">
                <a:latin typeface="Times New Roman" pitchFamily="18" charset="0"/>
              </a:rPr>
              <a:t>2</a:t>
            </a:r>
            <a:endParaRPr lang="ru-RU" sz="1400" b="1">
              <a:latin typeface="Times New Roman" pitchFamily="18" charset="0"/>
            </a:endParaRPr>
          </a:p>
        </p:txBody>
      </p:sp>
      <p:graphicFrame>
        <p:nvGraphicFramePr>
          <p:cNvPr id="404663" name="Object 183"/>
          <p:cNvGraphicFramePr>
            <a:graphicFrameLocks noChangeAspect="1"/>
          </p:cNvGraphicFramePr>
          <p:nvPr>
            <p:ph/>
          </p:nvPr>
        </p:nvGraphicFramePr>
        <p:xfrm>
          <a:off x="7164388" y="947738"/>
          <a:ext cx="1719262" cy="1728787"/>
        </p:xfrm>
        <a:graphic>
          <a:graphicData uri="http://schemas.openxmlformats.org/presentationml/2006/ole">
            <p:oleObj spid="_x0000_s3074" name="CorelDRAW" r:id="rId12" imgW="5065560" imgH="5094720" progId="">
              <p:embed/>
            </p:oleObj>
          </a:graphicData>
        </a:graphic>
      </p:graphicFrame>
      <p:sp>
        <p:nvSpPr>
          <p:cNvPr id="404657" name="WordArt 177"/>
          <p:cNvSpPr>
            <a:spLocks noChangeArrowheads="1" noChangeShapeType="1" noTextEdit="1"/>
          </p:cNvSpPr>
          <p:nvPr/>
        </p:nvSpPr>
        <p:spPr bwMode="auto">
          <a:xfrm>
            <a:off x="1042988" y="100013"/>
            <a:ext cx="6842125" cy="614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algn="ctr" rotWithShape="0">
                    <a:schemeClr val="tx1"/>
                  </a:outerShdw>
                </a:effectLst>
                <a:latin typeface="Comic Sans MS"/>
              </a:rPr>
              <a:t>Чинники ґрунтоутворення</a:t>
            </a:r>
          </a:p>
        </p:txBody>
      </p:sp>
      <p:sp>
        <p:nvSpPr>
          <p:cNvPr id="404772" name="Freeform 292" descr="Мелкое конфетти"/>
          <p:cNvSpPr>
            <a:spLocks/>
          </p:cNvSpPr>
          <p:nvPr/>
        </p:nvSpPr>
        <p:spPr bwMode="auto">
          <a:xfrm>
            <a:off x="-23813" y="3379788"/>
            <a:ext cx="4635501" cy="1865312"/>
          </a:xfrm>
          <a:custGeom>
            <a:avLst/>
            <a:gdLst/>
            <a:ahLst/>
            <a:cxnLst>
              <a:cxn ang="0">
                <a:pos x="0" y="80"/>
              </a:cxn>
              <a:cxn ang="0">
                <a:pos x="173" y="31"/>
              </a:cxn>
              <a:cxn ang="0">
                <a:pos x="400" y="31"/>
              </a:cxn>
              <a:cxn ang="0">
                <a:pos x="672" y="167"/>
              </a:cxn>
              <a:cxn ang="0">
                <a:pos x="945" y="212"/>
              </a:cxn>
              <a:cxn ang="0">
                <a:pos x="1217" y="349"/>
              </a:cxn>
              <a:cxn ang="0">
                <a:pos x="1444" y="394"/>
              </a:cxn>
              <a:cxn ang="0">
                <a:pos x="1670" y="394"/>
              </a:cxn>
              <a:cxn ang="0">
                <a:pos x="1889" y="416"/>
              </a:cxn>
              <a:cxn ang="0">
                <a:pos x="2108" y="496"/>
              </a:cxn>
              <a:cxn ang="0">
                <a:pos x="2275" y="547"/>
              </a:cxn>
              <a:cxn ang="0">
                <a:pos x="2487" y="634"/>
              </a:cxn>
              <a:cxn ang="0">
                <a:pos x="2880" y="802"/>
              </a:cxn>
              <a:cxn ang="0">
                <a:pos x="2727" y="860"/>
              </a:cxn>
              <a:cxn ang="0">
                <a:pos x="2804" y="1120"/>
              </a:cxn>
              <a:cxn ang="0">
                <a:pos x="2567" y="831"/>
              </a:cxn>
              <a:cxn ang="0">
                <a:pos x="2428" y="838"/>
              </a:cxn>
              <a:cxn ang="0">
                <a:pos x="2396" y="1120"/>
              </a:cxn>
              <a:cxn ang="0">
                <a:pos x="2305" y="847"/>
              </a:cxn>
              <a:cxn ang="0">
                <a:pos x="2064" y="831"/>
              </a:cxn>
              <a:cxn ang="0">
                <a:pos x="1962" y="1108"/>
              </a:cxn>
              <a:cxn ang="0">
                <a:pos x="1911" y="831"/>
              </a:cxn>
              <a:cxn ang="0">
                <a:pos x="1761" y="757"/>
              </a:cxn>
              <a:cxn ang="0">
                <a:pos x="1561" y="1152"/>
              </a:cxn>
              <a:cxn ang="0">
                <a:pos x="1489" y="893"/>
              </a:cxn>
              <a:cxn ang="0">
                <a:pos x="1342" y="744"/>
              </a:cxn>
              <a:cxn ang="0">
                <a:pos x="1233" y="809"/>
              </a:cxn>
              <a:cxn ang="0">
                <a:pos x="1126" y="984"/>
              </a:cxn>
              <a:cxn ang="0">
                <a:pos x="1081" y="666"/>
              </a:cxn>
              <a:cxn ang="0">
                <a:pos x="899" y="757"/>
              </a:cxn>
              <a:cxn ang="0">
                <a:pos x="846" y="977"/>
              </a:cxn>
              <a:cxn ang="0">
                <a:pos x="763" y="711"/>
              </a:cxn>
              <a:cxn ang="0">
                <a:pos x="672" y="485"/>
              </a:cxn>
              <a:cxn ang="0">
                <a:pos x="536" y="802"/>
              </a:cxn>
              <a:cxn ang="0">
                <a:pos x="445" y="904"/>
              </a:cxn>
              <a:cxn ang="0">
                <a:pos x="400" y="575"/>
              </a:cxn>
              <a:cxn ang="0">
                <a:pos x="310" y="485"/>
              </a:cxn>
              <a:cxn ang="0">
                <a:pos x="183" y="722"/>
              </a:cxn>
              <a:cxn ang="0">
                <a:pos x="128" y="621"/>
              </a:cxn>
              <a:cxn ang="0">
                <a:pos x="83" y="485"/>
              </a:cxn>
              <a:cxn ang="0">
                <a:pos x="8" y="510"/>
              </a:cxn>
              <a:cxn ang="0">
                <a:pos x="0" y="80"/>
              </a:cxn>
            </a:cxnLst>
            <a:rect l="0" t="0" r="r" b="b"/>
            <a:pathLst>
              <a:path w="2920" h="1175">
                <a:moveTo>
                  <a:pt x="0" y="80"/>
                </a:moveTo>
                <a:cubicBezTo>
                  <a:pt x="27" y="0"/>
                  <a:pt x="106" y="39"/>
                  <a:pt x="173" y="31"/>
                </a:cubicBezTo>
                <a:cubicBezTo>
                  <a:pt x="240" y="23"/>
                  <a:pt x="317" y="8"/>
                  <a:pt x="400" y="31"/>
                </a:cubicBezTo>
                <a:cubicBezTo>
                  <a:pt x="483" y="54"/>
                  <a:pt x="581" y="137"/>
                  <a:pt x="672" y="167"/>
                </a:cubicBezTo>
                <a:cubicBezTo>
                  <a:pt x="763" y="197"/>
                  <a:pt x="854" y="182"/>
                  <a:pt x="945" y="212"/>
                </a:cubicBezTo>
                <a:cubicBezTo>
                  <a:pt x="1036" y="242"/>
                  <a:pt x="1134" y="319"/>
                  <a:pt x="1217" y="349"/>
                </a:cubicBezTo>
                <a:cubicBezTo>
                  <a:pt x="1300" y="379"/>
                  <a:pt x="1369" y="387"/>
                  <a:pt x="1444" y="394"/>
                </a:cubicBezTo>
                <a:cubicBezTo>
                  <a:pt x="1519" y="401"/>
                  <a:pt x="1596" y="390"/>
                  <a:pt x="1670" y="394"/>
                </a:cubicBezTo>
                <a:cubicBezTo>
                  <a:pt x="1744" y="398"/>
                  <a:pt x="1816" y="399"/>
                  <a:pt x="1889" y="416"/>
                </a:cubicBezTo>
                <a:cubicBezTo>
                  <a:pt x="1962" y="433"/>
                  <a:pt x="2044" y="474"/>
                  <a:pt x="2108" y="496"/>
                </a:cubicBezTo>
                <a:cubicBezTo>
                  <a:pt x="2172" y="518"/>
                  <a:pt x="2212" y="524"/>
                  <a:pt x="2275" y="547"/>
                </a:cubicBezTo>
                <a:cubicBezTo>
                  <a:pt x="2338" y="570"/>
                  <a:pt x="2386" y="592"/>
                  <a:pt x="2487" y="634"/>
                </a:cubicBezTo>
                <a:cubicBezTo>
                  <a:pt x="2588" y="676"/>
                  <a:pt x="2840" y="764"/>
                  <a:pt x="2880" y="802"/>
                </a:cubicBezTo>
                <a:cubicBezTo>
                  <a:pt x="2920" y="840"/>
                  <a:pt x="2740" y="807"/>
                  <a:pt x="2727" y="860"/>
                </a:cubicBezTo>
                <a:cubicBezTo>
                  <a:pt x="2714" y="913"/>
                  <a:pt x="2831" y="1125"/>
                  <a:pt x="2804" y="1120"/>
                </a:cubicBezTo>
                <a:cubicBezTo>
                  <a:pt x="2777" y="1115"/>
                  <a:pt x="2630" y="878"/>
                  <a:pt x="2567" y="831"/>
                </a:cubicBezTo>
                <a:cubicBezTo>
                  <a:pt x="2504" y="784"/>
                  <a:pt x="2456" y="790"/>
                  <a:pt x="2428" y="838"/>
                </a:cubicBezTo>
                <a:cubicBezTo>
                  <a:pt x="2400" y="886"/>
                  <a:pt x="2416" y="1119"/>
                  <a:pt x="2396" y="1120"/>
                </a:cubicBezTo>
                <a:cubicBezTo>
                  <a:pt x="2376" y="1121"/>
                  <a:pt x="2360" y="895"/>
                  <a:pt x="2305" y="847"/>
                </a:cubicBezTo>
                <a:cubicBezTo>
                  <a:pt x="2250" y="799"/>
                  <a:pt x="2121" y="788"/>
                  <a:pt x="2064" y="831"/>
                </a:cubicBezTo>
                <a:cubicBezTo>
                  <a:pt x="2007" y="874"/>
                  <a:pt x="1987" y="1108"/>
                  <a:pt x="1962" y="1108"/>
                </a:cubicBezTo>
                <a:cubicBezTo>
                  <a:pt x="1937" y="1108"/>
                  <a:pt x="1944" y="889"/>
                  <a:pt x="1911" y="831"/>
                </a:cubicBezTo>
                <a:cubicBezTo>
                  <a:pt x="1878" y="773"/>
                  <a:pt x="1819" y="704"/>
                  <a:pt x="1761" y="757"/>
                </a:cubicBezTo>
                <a:cubicBezTo>
                  <a:pt x="1703" y="810"/>
                  <a:pt x="1606" y="1129"/>
                  <a:pt x="1561" y="1152"/>
                </a:cubicBezTo>
                <a:cubicBezTo>
                  <a:pt x="1516" y="1175"/>
                  <a:pt x="1525" y="961"/>
                  <a:pt x="1489" y="893"/>
                </a:cubicBezTo>
                <a:cubicBezTo>
                  <a:pt x="1453" y="825"/>
                  <a:pt x="1385" y="758"/>
                  <a:pt x="1342" y="744"/>
                </a:cubicBezTo>
                <a:cubicBezTo>
                  <a:pt x="1299" y="730"/>
                  <a:pt x="1269" y="769"/>
                  <a:pt x="1233" y="809"/>
                </a:cubicBezTo>
                <a:cubicBezTo>
                  <a:pt x="1197" y="849"/>
                  <a:pt x="1151" y="1008"/>
                  <a:pt x="1126" y="984"/>
                </a:cubicBezTo>
                <a:cubicBezTo>
                  <a:pt x="1101" y="960"/>
                  <a:pt x="1119" y="704"/>
                  <a:pt x="1081" y="666"/>
                </a:cubicBezTo>
                <a:cubicBezTo>
                  <a:pt x="1043" y="628"/>
                  <a:pt x="938" y="705"/>
                  <a:pt x="899" y="757"/>
                </a:cubicBezTo>
                <a:cubicBezTo>
                  <a:pt x="860" y="809"/>
                  <a:pt x="869" y="985"/>
                  <a:pt x="846" y="977"/>
                </a:cubicBezTo>
                <a:cubicBezTo>
                  <a:pt x="823" y="969"/>
                  <a:pt x="792" y="793"/>
                  <a:pt x="763" y="711"/>
                </a:cubicBezTo>
                <a:cubicBezTo>
                  <a:pt x="734" y="629"/>
                  <a:pt x="710" y="470"/>
                  <a:pt x="672" y="485"/>
                </a:cubicBezTo>
                <a:cubicBezTo>
                  <a:pt x="634" y="500"/>
                  <a:pt x="574" y="732"/>
                  <a:pt x="536" y="802"/>
                </a:cubicBezTo>
                <a:cubicBezTo>
                  <a:pt x="498" y="872"/>
                  <a:pt x="468" y="942"/>
                  <a:pt x="445" y="904"/>
                </a:cubicBezTo>
                <a:cubicBezTo>
                  <a:pt x="422" y="866"/>
                  <a:pt x="422" y="645"/>
                  <a:pt x="400" y="575"/>
                </a:cubicBezTo>
                <a:cubicBezTo>
                  <a:pt x="378" y="505"/>
                  <a:pt x="346" y="461"/>
                  <a:pt x="310" y="485"/>
                </a:cubicBezTo>
                <a:cubicBezTo>
                  <a:pt x="274" y="509"/>
                  <a:pt x="213" y="699"/>
                  <a:pt x="183" y="722"/>
                </a:cubicBezTo>
                <a:cubicBezTo>
                  <a:pt x="153" y="745"/>
                  <a:pt x="145" y="660"/>
                  <a:pt x="128" y="621"/>
                </a:cubicBezTo>
                <a:cubicBezTo>
                  <a:pt x="111" y="582"/>
                  <a:pt x="103" y="503"/>
                  <a:pt x="83" y="485"/>
                </a:cubicBezTo>
                <a:cubicBezTo>
                  <a:pt x="63" y="467"/>
                  <a:pt x="22" y="577"/>
                  <a:pt x="8" y="510"/>
                </a:cubicBezTo>
                <a:lnTo>
                  <a:pt x="0" y="80"/>
                </a:lnTo>
                <a:close/>
              </a:path>
            </a:pathLst>
          </a:custGeom>
          <a:pattFill prst="smConfetti">
            <a:fgClr>
              <a:srgbClr val="000000"/>
            </a:fgClr>
            <a:bgClr>
              <a:srgbClr val="EAEAEA"/>
            </a:bgClr>
          </a:pattFill>
          <a:ln w="9525" cap="rnd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185"/>
          <p:cNvGrpSpPr>
            <a:grpSpLocks/>
          </p:cNvGrpSpPr>
          <p:nvPr/>
        </p:nvGrpSpPr>
        <p:grpSpPr bwMode="auto">
          <a:xfrm>
            <a:off x="1541463" y="1690688"/>
            <a:ext cx="2120900" cy="2587625"/>
            <a:chOff x="1202" y="1207"/>
            <a:chExt cx="1613" cy="1903"/>
          </a:xfrm>
        </p:grpSpPr>
        <p:sp>
          <p:nvSpPr>
            <p:cNvPr id="404666" name="Freeform 186"/>
            <p:cNvSpPr>
              <a:spLocks/>
            </p:cNvSpPr>
            <p:nvPr/>
          </p:nvSpPr>
          <p:spPr bwMode="auto">
            <a:xfrm rot="1849084">
              <a:off x="2381" y="1706"/>
              <a:ext cx="65" cy="2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11" y="23"/>
                </a:cxn>
                <a:cxn ang="0">
                  <a:pos x="28" y="46"/>
                </a:cxn>
                <a:cxn ang="0">
                  <a:pos x="46" y="78"/>
                </a:cxn>
                <a:cxn ang="0">
                  <a:pos x="59" y="113"/>
                </a:cxn>
                <a:cxn ang="0">
                  <a:pos x="65" y="157"/>
                </a:cxn>
                <a:cxn ang="0">
                  <a:pos x="65" y="180"/>
                </a:cxn>
                <a:cxn ang="0">
                  <a:pos x="53" y="215"/>
                </a:cxn>
                <a:cxn ang="0">
                  <a:pos x="34" y="215"/>
                </a:cxn>
                <a:cxn ang="0">
                  <a:pos x="17" y="203"/>
                </a:cxn>
                <a:cxn ang="0">
                  <a:pos x="11" y="169"/>
                </a:cxn>
                <a:cxn ang="0">
                  <a:pos x="5" y="125"/>
                </a:cxn>
                <a:cxn ang="0">
                  <a:pos x="0" y="78"/>
                </a:cxn>
                <a:cxn ang="0">
                  <a:pos x="0" y="34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65" h="215">
                  <a:moveTo>
                    <a:pt x="0" y="0"/>
                  </a:moveTo>
                  <a:lnTo>
                    <a:pt x="5" y="0"/>
                  </a:lnTo>
                  <a:lnTo>
                    <a:pt x="11" y="23"/>
                  </a:lnTo>
                  <a:lnTo>
                    <a:pt x="28" y="46"/>
                  </a:lnTo>
                  <a:lnTo>
                    <a:pt x="46" y="78"/>
                  </a:lnTo>
                  <a:lnTo>
                    <a:pt x="59" y="113"/>
                  </a:lnTo>
                  <a:lnTo>
                    <a:pt x="65" y="157"/>
                  </a:lnTo>
                  <a:lnTo>
                    <a:pt x="65" y="180"/>
                  </a:lnTo>
                  <a:lnTo>
                    <a:pt x="53" y="215"/>
                  </a:lnTo>
                  <a:lnTo>
                    <a:pt x="34" y="215"/>
                  </a:lnTo>
                  <a:lnTo>
                    <a:pt x="17" y="203"/>
                  </a:lnTo>
                  <a:lnTo>
                    <a:pt x="11" y="169"/>
                  </a:lnTo>
                  <a:lnTo>
                    <a:pt x="5" y="125"/>
                  </a:lnTo>
                  <a:lnTo>
                    <a:pt x="0" y="78"/>
                  </a:lnTo>
                  <a:lnTo>
                    <a:pt x="0" y="3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67" name="Freeform 187"/>
            <p:cNvSpPr>
              <a:spLocks/>
            </p:cNvSpPr>
            <p:nvPr/>
          </p:nvSpPr>
          <p:spPr bwMode="auto">
            <a:xfrm rot="1849084">
              <a:off x="2290" y="1434"/>
              <a:ext cx="65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14" y="23"/>
                </a:cxn>
                <a:cxn ang="0">
                  <a:pos x="31" y="58"/>
                </a:cxn>
                <a:cxn ang="0">
                  <a:pos x="48" y="90"/>
                </a:cxn>
                <a:cxn ang="0">
                  <a:pos x="60" y="123"/>
                </a:cxn>
                <a:cxn ang="0">
                  <a:pos x="65" y="158"/>
                </a:cxn>
                <a:cxn ang="0">
                  <a:pos x="65" y="192"/>
                </a:cxn>
                <a:cxn ang="0">
                  <a:pos x="54" y="215"/>
                </a:cxn>
                <a:cxn ang="0">
                  <a:pos x="37" y="225"/>
                </a:cxn>
                <a:cxn ang="0">
                  <a:pos x="19" y="202"/>
                </a:cxn>
                <a:cxn ang="0">
                  <a:pos x="14" y="169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6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65" h="225">
                  <a:moveTo>
                    <a:pt x="0" y="0"/>
                  </a:moveTo>
                  <a:lnTo>
                    <a:pt x="6" y="12"/>
                  </a:lnTo>
                  <a:lnTo>
                    <a:pt x="14" y="23"/>
                  </a:lnTo>
                  <a:lnTo>
                    <a:pt x="31" y="58"/>
                  </a:lnTo>
                  <a:lnTo>
                    <a:pt x="48" y="90"/>
                  </a:lnTo>
                  <a:lnTo>
                    <a:pt x="60" y="123"/>
                  </a:lnTo>
                  <a:lnTo>
                    <a:pt x="65" y="158"/>
                  </a:lnTo>
                  <a:lnTo>
                    <a:pt x="65" y="192"/>
                  </a:lnTo>
                  <a:lnTo>
                    <a:pt x="54" y="215"/>
                  </a:lnTo>
                  <a:lnTo>
                    <a:pt x="37" y="225"/>
                  </a:lnTo>
                  <a:lnTo>
                    <a:pt x="19" y="202"/>
                  </a:lnTo>
                  <a:lnTo>
                    <a:pt x="14" y="169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68" name="Freeform 188"/>
            <p:cNvSpPr>
              <a:spLocks/>
            </p:cNvSpPr>
            <p:nvPr/>
          </p:nvSpPr>
          <p:spPr bwMode="auto">
            <a:xfrm rot="1849084">
              <a:off x="1474" y="1253"/>
              <a:ext cx="72" cy="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1"/>
                </a:cxn>
                <a:cxn ang="0">
                  <a:pos x="17" y="23"/>
                </a:cxn>
                <a:cxn ang="0">
                  <a:pos x="36" y="55"/>
                </a:cxn>
                <a:cxn ang="0">
                  <a:pos x="48" y="90"/>
                </a:cxn>
                <a:cxn ang="0">
                  <a:pos x="67" y="124"/>
                </a:cxn>
                <a:cxn ang="0">
                  <a:pos x="72" y="157"/>
                </a:cxn>
                <a:cxn ang="0">
                  <a:pos x="72" y="190"/>
                </a:cxn>
                <a:cxn ang="0">
                  <a:pos x="53" y="213"/>
                </a:cxn>
                <a:cxn ang="0">
                  <a:pos x="36" y="224"/>
                </a:cxn>
                <a:cxn ang="0">
                  <a:pos x="24" y="203"/>
                </a:cxn>
                <a:cxn ang="0">
                  <a:pos x="11" y="169"/>
                </a:cxn>
                <a:cxn ang="0">
                  <a:pos x="5" y="124"/>
                </a:cxn>
                <a:cxn ang="0">
                  <a:pos x="0" y="78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2" h="224">
                  <a:moveTo>
                    <a:pt x="0" y="0"/>
                  </a:moveTo>
                  <a:lnTo>
                    <a:pt x="5" y="11"/>
                  </a:lnTo>
                  <a:lnTo>
                    <a:pt x="17" y="23"/>
                  </a:lnTo>
                  <a:lnTo>
                    <a:pt x="36" y="55"/>
                  </a:lnTo>
                  <a:lnTo>
                    <a:pt x="48" y="90"/>
                  </a:lnTo>
                  <a:lnTo>
                    <a:pt x="67" y="124"/>
                  </a:lnTo>
                  <a:lnTo>
                    <a:pt x="72" y="157"/>
                  </a:lnTo>
                  <a:lnTo>
                    <a:pt x="72" y="190"/>
                  </a:lnTo>
                  <a:lnTo>
                    <a:pt x="53" y="213"/>
                  </a:lnTo>
                  <a:lnTo>
                    <a:pt x="36" y="224"/>
                  </a:lnTo>
                  <a:lnTo>
                    <a:pt x="24" y="203"/>
                  </a:lnTo>
                  <a:lnTo>
                    <a:pt x="11" y="169"/>
                  </a:lnTo>
                  <a:lnTo>
                    <a:pt x="5" y="124"/>
                  </a:lnTo>
                  <a:lnTo>
                    <a:pt x="0" y="78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69" name="Freeform 189"/>
            <p:cNvSpPr>
              <a:spLocks/>
            </p:cNvSpPr>
            <p:nvPr/>
          </p:nvSpPr>
          <p:spPr bwMode="auto">
            <a:xfrm rot="1849084">
              <a:off x="2154" y="2568"/>
              <a:ext cx="85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6" y="11"/>
                </a:cxn>
                <a:cxn ang="0">
                  <a:pos x="12" y="11"/>
                </a:cxn>
                <a:cxn ang="0">
                  <a:pos x="23" y="23"/>
                </a:cxn>
                <a:cxn ang="0">
                  <a:pos x="29" y="33"/>
                </a:cxn>
                <a:cxn ang="0">
                  <a:pos x="43" y="56"/>
                </a:cxn>
                <a:cxn ang="0">
                  <a:pos x="48" y="67"/>
                </a:cxn>
                <a:cxn ang="0">
                  <a:pos x="60" y="79"/>
                </a:cxn>
                <a:cxn ang="0">
                  <a:pos x="66" y="102"/>
                </a:cxn>
                <a:cxn ang="0">
                  <a:pos x="71" y="111"/>
                </a:cxn>
                <a:cxn ang="0">
                  <a:pos x="77" y="134"/>
                </a:cxn>
                <a:cxn ang="0">
                  <a:pos x="85" y="157"/>
                </a:cxn>
                <a:cxn ang="0">
                  <a:pos x="85" y="169"/>
                </a:cxn>
                <a:cxn ang="0">
                  <a:pos x="77" y="190"/>
                </a:cxn>
                <a:cxn ang="0">
                  <a:pos x="71" y="202"/>
                </a:cxn>
                <a:cxn ang="0">
                  <a:pos x="54" y="213"/>
                </a:cxn>
                <a:cxn ang="0">
                  <a:pos x="35" y="225"/>
                </a:cxn>
                <a:cxn ang="0">
                  <a:pos x="23" y="202"/>
                </a:cxn>
                <a:cxn ang="0">
                  <a:pos x="12" y="169"/>
                </a:cxn>
                <a:cxn ang="0">
                  <a:pos x="6" y="123"/>
                </a:cxn>
                <a:cxn ang="0">
                  <a:pos x="6" y="79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5" h="225">
                  <a:moveTo>
                    <a:pt x="0" y="0"/>
                  </a:moveTo>
                  <a:lnTo>
                    <a:pt x="6" y="0"/>
                  </a:lnTo>
                  <a:lnTo>
                    <a:pt x="6" y="11"/>
                  </a:lnTo>
                  <a:lnTo>
                    <a:pt x="12" y="11"/>
                  </a:lnTo>
                  <a:lnTo>
                    <a:pt x="23" y="23"/>
                  </a:lnTo>
                  <a:lnTo>
                    <a:pt x="29" y="33"/>
                  </a:lnTo>
                  <a:lnTo>
                    <a:pt x="43" y="56"/>
                  </a:lnTo>
                  <a:lnTo>
                    <a:pt x="48" y="67"/>
                  </a:lnTo>
                  <a:lnTo>
                    <a:pt x="60" y="79"/>
                  </a:lnTo>
                  <a:lnTo>
                    <a:pt x="66" y="102"/>
                  </a:lnTo>
                  <a:lnTo>
                    <a:pt x="71" y="111"/>
                  </a:lnTo>
                  <a:lnTo>
                    <a:pt x="77" y="134"/>
                  </a:lnTo>
                  <a:lnTo>
                    <a:pt x="85" y="157"/>
                  </a:lnTo>
                  <a:lnTo>
                    <a:pt x="85" y="169"/>
                  </a:lnTo>
                  <a:lnTo>
                    <a:pt x="77" y="190"/>
                  </a:lnTo>
                  <a:lnTo>
                    <a:pt x="71" y="202"/>
                  </a:lnTo>
                  <a:lnTo>
                    <a:pt x="54" y="213"/>
                  </a:lnTo>
                  <a:lnTo>
                    <a:pt x="35" y="225"/>
                  </a:lnTo>
                  <a:lnTo>
                    <a:pt x="23" y="202"/>
                  </a:lnTo>
                  <a:lnTo>
                    <a:pt x="12" y="169"/>
                  </a:lnTo>
                  <a:lnTo>
                    <a:pt x="6" y="123"/>
                  </a:lnTo>
                  <a:lnTo>
                    <a:pt x="6" y="79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70" name="Freeform 190"/>
            <p:cNvSpPr>
              <a:spLocks/>
            </p:cNvSpPr>
            <p:nvPr/>
          </p:nvSpPr>
          <p:spPr bwMode="auto">
            <a:xfrm rot="1849084">
              <a:off x="2744" y="1298"/>
              <a:ext cx="71" cy="2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1"/>
                </a:cxn>
                <a:cxn ang="0">
                  <a:pos x="17" y="23"/>
                </a:cxn>
                <a:cxn ang="0">
                  <a:pos x="36" y="57"/>
                </a:cxn>
                <a:cxn ang="0">
                  <a:pos x="48" y="90"/>
                </a:cxn>
                <a:cxn ang="0">
                  <a:pos x="65" y="124"/>
                </a:cxn>
                <a:cxn ang="0">
                  <a:pos x="71" y="157"/>
                </a:cxn>
                <a:cxn ang="0">
                  <a:pos x="71" y="192"/>
                </a:cxn>
                <a:cxn ang="0">
                  <a:pos x="54" y="213"/>
                </a:cxn>
                <a:cxn ang="0">
                  <a:pos x="36" y="226"/>
                </a:cxn>
                <a:cxn ang="0">
                  <a:pos x="23" y="203"/>
                </a:cxn>
                <a:cxn ang="0">
                  <a:pos x="12" y="169"/>
                </a:cxn>
                <a:cxn ang="0">
                  <a:pos x="6" y="124"/>
                </a:cxn>
                <a:cxn ang="0">
                  <a:pos x="6" y="78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1" h="226">
                  <a:moveTo>
                    <a:pt x="0" y="0"/>
                  </a:moveTo>
                  <a:lnTo>
                    <a:pt x="6" y="11"/>
                  </a:lnTo>
                  <a:lnTo>
                    <a:pt x="17" y="23"/>
                  </a:lnTo>
                  <a:lnTo>
                    <a:pt x="36" y="57"/>
                  </a:lnTo>
                  <a:lnTo>
                    <a:pt x="48" y="90"/>
                  </a:lnTo>
                  <a:lnTo>
                    <a:pt x="65" y="124"/>
                  </a:lnTo>
                  <a:lnTo>
                    <a:pt x="71" y="157"/>
                  </a:lnTo>
                  <a:lnTo>
                    <a:pt x="71" y="192"/>
                  </a:lnTo>
                  <a:lnTo>
                    <a:pt x="54" y="213"/>
                  </a:lnTo>
                  <a:lnTo>
                    <a:pt x="36" y="226"/>
                  </a:lnTo>
                  <a:lnTo>
                    <a:pt x="23" y="203"/>
                  </a:lnTo>
                  <a:lnTo>
                    <a:pt x="12" y="169"/>
                  </a:lnTo>
                  <a:lnTo>
                    <a:pt x="6" y="124"/>
                  </a:lnTo>
                  <a:lnTo>
                    <a:pt x="6" y="78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71" name="Freeform 191"/>
            <p:cNvSpPr>
              <a:spLocks/>
            </p:cNvSpPr>
            <p:nvPr/>
          </p:nvSpPr>
          <p:spPr bwMode="auto">
            <a:xfrm rot="1849084">
              <a:off x="2109" y="2840"/>
              <a:ext cx="73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8" y="23"/>
                </a:cxn>
                <a:cxn ang="0">
                  <a:pos x="37" y="57"/>
                </a:cxn>
                <a:cxn ang="0">
                  <a:pos x="54" y="78"/>
                </a:cxn>
                <a:cxn ang="0">
                  <a:pos x="67" y="123"/>
                </a:cxn>
                <a:cxn ang="0">
                  <a:pos x="73" y="157"/>
                </a:cxn>
                <a:cxn ang="0">
                  <a:pos x="73" y="192"/>
                </a:cxn>
                <a:cxn ang="0">
                  <a:pos x="60" y="213"/>
                </a:cxn>
                <a:cxn ang="0">
                  <a:pos x="37" y="213"/>
                </a:cxn>
                <a:cxn ang="0">
                  <a:pos x="25" y="201"/>
                </a:cxn>
                <a:cxn ang="0">
                  <a:pos x="12" y="169"/>
                </a:cxn>
                <a:cxn ang="0">
                  <a:pos x="6" y="123"/>
                </a:cxn>
                <a:cxn ang="0">
                  <a:pos x="6" y="78"/>
                </a:cxn>
                <a:cxn ang="0">
                  <a:pos x="0" y="34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3" h="213">
                  <a:moveTo>
                    <a:pt x="0" y="0"/>
                  </a:moveTo>
                  <a:lnTo>
                    <a:pt x="6" y="0"/>
                  </a:lnTo>
                  <a:lnTo>
                    <a:pt x="18" y="23"/>
                  </a:lnTo>
                  <a:lnTo>
                    <a:pt x="37" y="57"/>
                  </a:lnTo>
                  <a:lnTo>
                    <a:pt x="54" y="78"/>
                  </a:lnTo>
                  <a:lnTo>
                    <a:pt x="67" y="123"/>
                  </a:lnTo>
                  <a:lnTo>
                    <a:pt x="73" y="157"/>
                  </a:lnTo>
                  <a:lnTo>
                    <a:pt x="73" y="192"/>
                  </a:lnTo>
                  <a:lnTo>
                    <a:pt x="60" y="213"/>
                  </a:lnTo>
                  <a:lnTo>
                    <a:pt x="37" y="213"/>
                  </a:lnTo>
                  <a:lnTo>
                    <a:pt x="25" y="201"/>
                  </a:lnTo>
                  <a:lnTo>
                    <a:pt x="12" y="169"/>
                  </a:lnTo>
                  <a:lnTo>
                    <a:pt x="6" y="123"/>
                  </a:lnTo>
                  <a:lnTo>
                    <a:pt x="6" y="78"/>
                  </a:lnTo>
                  <a:lnTo>
                    <a:pt x="0" y="3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72" name="Freeform 192"/>
            <p:cNvSpPr>
              <a:spLocks/>
            </p:cNvSpPr>
            <p:nvPr/>
          </p:nvSpPr>
          <p:spPr bwMode="auto">
            <a:xfrm rot="1849084">
              <a:off x="1338" y="1480"/>
              <a:ext cx="71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1"/>
                </a:cxn>
                <a:cxn ang="0">
                  <a:pos x="17" y="23"/>
                </a:cxn>
                <a:cxn ang="0">
                  <a:pos x="37" y="56"/>
                </a:cxn>
                <a:cxn ang="0">
                  <a:pos x="48" y="88"/>
                </a:cxn>
                <a:cxn ang="0">
                  <a:pos x="65" y="123"/>
                </a:cxn>
                <a:cxn ang="0">
                  <a:pos x="71" y="157"/>
                </a:cxn>
                <a:cxn ang="0">
                  <a:pos x="71" y="190"/>
                </a:cxn>
                <a:cxn ang="0">
                  <a:pos x="54" y="213"/>
                </a:cxn>
                <a:cxn ang="0">
                  <a:pos x="37" y="213"/>
                </a:cxn>
                <a:cxn ang="0">
                  <a:pos x="23" y="202"/>
                </a:cxn>
                <a:cxn ang="0">
                  <a:pos x="12" y="167"/>
                </a:cxn>
                <a:cxn ang="0">
                  <a:pos x="6" y="123"/>
                </a:cxn>
                <a:cxn ang="0">
                  <a:pos x="6" y="79"/>
                </a:cxn>
                <a:cxn ang="0">
                  <a:pos x="0" y="44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1" h="213">
                  <a:moveTo>
                    <a:pt x="0" y="0"/>
                  </a:moveTo>
                  <a:lnTo>
                    <a:pt x="6" y="11"/>
                  </a:lnTo>
                  <a:lnTo>
                    <a:pt x="17" y="23"/>
                  </a:lnTo>
                  <a:lnTo>
                    <a:pt x="37" y="56"/>
                  </a:lnTo>
                  <a:lnTo>
                    <a:pt x="48" y="88"/>
                  </a:lnTo>
                  <a:lnTo>
                    <a:pt x="65" y="123"/>
                  </a:lnTo>
                  <a:lnTo>
                    <a:pt x="71" y="157"/>
                  </a:lnTo>
                  <a:lnTo>
                    <a:pt x="71" y="190"/>
                  </a:lnTo>
                  <a:lnTo>
                    <a:pt x="54" y="213"/>
                  </a:lnTo>
                  <a:lnTo>
                    <a:pt x="37" y="213"/>
                  </a:lnTo>
                  <a:lnTo>
                    <a:pt x="23" y="202"/>
                  </a:lnTo>
                  <a:lnTo>
                    <a:pt x="12" y="167"/>
                  </a:lnTo>
                  <a:lnTo>
                    <a:pt x="6" y="123"/>
                  </a:lnTo>
                  <a:lnTo>
                    <a:pt x="6" y="79"/>
                  </a:lnTo>
                  <a:lnTo>
                    <a:pt x="0" y="4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73" name="Freeform 193"/>
            <p:cNvSpPr>
              <a:spLocks/>
            </p:cNvSpPr>
            <p:nvPr/>
          </p:nvSpPr>
          <p:spPr bwMode="auto">
            <a:xfrm rot="1849084">
              <a:off x="1565" y="2205"/>
              <a:ext cx="73" cy="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9" y="11"/>
                </a:cxn>
                <a:cxn ang="0">
                  <a:pos x="31" y="23"/>
                </a:cxn>
                <a:cxn ang="0">
                  <a:pos x="48" y="42"/>
                </a:cxn>
                <a:cxn ang="0">
                  <a:pos x="67" y="59"/>
                </a:cxn>
                <a:cxn ang="0">
                  <a:pos x="73" y="76"/>
                </a:cxn>
                <a:cxn ang="0">
                  <a:pos x="73" y="96"/>
                </a:cxn>
                <a:cxn ang="0">
                  <a:pos x="54" y="107"/>
                </a:cxn>
                <a:cxn ang="0">
                  <a:pos x="36" y="113"/>
                </a:cxn>
                <a:cxn ang="0">
                  <a:pos x="25" y="101"/>
                </a:cxn>
                <a:cxn ang="0">
                  <a:pos x="12" y="82"/>
                </a:cxn>
                <a:cxn ang="0">
                  <a:pos x="6" y="65"/>
                </a:cxn>
                <a:cxn ang="0">
                  <a:pos x="0" y="42"/>
                </a:cxn>
                <a:cxn ang="0">
                  <a:pos x="0" y="17"/>
                </a:cxn>
                <a:cxn ang="0">
                  <a:pos x="0" y="0"/>
                </a:cxn>
              </a:cxnLst>
              <a:rect l="0" t="0" r="r" b="b"/>
              <a:pathLst>
                <a:path w="73" h="113">
                  <a:moveTo>
                    <a:pt x="0" y="0"/>
                  </a:moveTo>
                  <a:lnTo>
                    <a:pt x="6" y="0"/>
                  </a:lnTo>
                  <a:lnTo>
                    <a:pt x="19" y="11"/>
                  </a:lnTo>
                  <a:lnTo>
                    <a:pt x="31" y="23"/>
                  </a:lnTo>
                  <a:lnTo>
                    <a:pt x="48" y="42"/>
                  </a:lnTo>
                  <a:lnTo>
                    <a:pt x="67" y="59"/>
                  </a:lnTo>
                  <a:lnTo>
                    <a:pt x="73" y="76"/>
                  </a:lnTo>
                  <a:lnTo>
                    <a:pt x="73" y="96"/>
                  </a:lnTo>
                  <a:lnTo>
                    <a:pt x="54" y="107"/>
                  </a:lnTo>
                  <a:lnTo>
                    <a:pt x="36" y="113"/>
                  </a:lnTo>
                  <a:lnTo>
                    <a:pt x="25" y="101"/>
                  </a:lnTo>
                  <a:lnTo>
                    <a:pt x="12" y="82"/>
                  </a:lnTo>
                  <a:lnTo>
                    <a:pt x="6" y="65"/>
                  </a:lnTo>
                  <a:lnTo>
                    <a:pt x="0" y="42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74" name="Freeform 194"/>
            <p:cNvSpPr>
              <a:spLocks/>
            </p:cNvSpPr>
            <p:nvPr/>
          </p:nvSpPr>
          <p:spPr bwMode="auto">
            <a:xfrm rot="1849084">
              <a:off x="2608" y="1616"/>
              <a:ext cx="67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"/>
                </a:cxn>
                <a:cxn ang="0">
                  <a:pos x="11" y="23"/>
                </a:cxn>
                <a:cxn ang="0">
                  <a:pos x="30" y="56"/>
                </a:cxn>
                <a:cxn ang="0">
                  <a:pos x="48" y="90"/>
                </a:cxn>
                <a:cxn ang="0">
                  <a:pos x="59" y="123"/>
                </a:cxn>
                <a:cxn ang="0">
                  <a:pos x="67" y="157"/>
                </a:cxn>
                <a:cxn ang="0">
                  <a:pos x="67" y="190"/>
                </a:cxn>
                <a:cxn ang="0">
                  <a:pos x="53" y="213"/>
                </a:cxn>
                <a:cxn ang="0">
                  <a:pos x="36" y="225"/>
                </a:cxn>
                <a:cxn ang="0">
                  <a:pos x="17" y="201"/>
                </a:cxn>
                <a:cxn ang="0">
                  <a:pos x="11" y="167"/>
                </a:cxn>
                <a:cxn ang="0">
                  <a:pos x="5" y="123"/>
                </a:cxn>
                <a:cxn ang="0">
                  <a:pos x="0" y="79"/>
                </a:cxn>
                <a:cxn ang="0">
                  <a:pos x="0" y="44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67" h="225">
                  <a:moveTo>
                    <a:pt x="0" y="0"/>
                  </a:moveTo>
                  <a:lnTo>
                    <a:pt x="0" y="11"/>
                  </a:lnTo>
                  <a:lnTo>
                    <a:pt x="11" y="23"/>
                  </a:lnTo>
                  <a:lnTo>
                    <a:pt x="30" y="56"/>
                  </a:lnTo>
                  <a:lnTo>
                    <a:pt x="48" y="90"/>
                  </a:lnTo>
                  <a:lnTo>
                    <a:pt x="59" y="123"/>
                  </a:lnTo>
                  <a:lnTo>
                    <a:pt x="67" y="157"/>
                  </a:lnTo>
                  <a:lnTo>
                    <a:pt x="67" y="190"/>
                  </a:lnTo>
                  <a:lnTo>
                    <a:pt x="53" y="213"/>
                  </a:lnTo>
                  <a:lnTo>
                    <a:pt x="36" y="225"/>
                  </a:lnTo>
                  <a:lnTo>
                    <a:pt x="17" y="201"/>
                  </a:lnTo>
                  <a:lnTo>
                    <a:pt x="11" y="167"/>
                  </a:lnTo>
                  <a:lnTo>
                    <a:pt x="5" y="123"/>
                  </a:lnTo>
                  <a:lnTo>
                    <a:pt x="0" y="79"/>
                  </a:lnTo>
                  <a:lnTo>
                    <a:pt x="0" y="4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75" name="Freeform 195"/>
            <p:cNvSpPr>
              <a:spLocks/>
            </p:cNvSpPr>
            <p:nvPr/>
          </p:nvSpPr>
          <p:spPr bwMode="auto">
            <a:xfrm rot="1849084">
              <a:off x="1655" y="1661"/>
              <a:ext cx="72" cy="1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9" y="12"/>
                </a:cxn>
                <a:cxn ang="0">
                  <a:pos x="36" y="31"/>
                </a:cxn>
                <a:cxn ang="0">
                  <a:pos x="55" y="48"/>
                </a:cxn>
                <a:cxn ang="0">
                  <a:pos x="67" y="65"/>
                </a:cxn>
                <a:cxn ang="0">
                  <a:pos x="72" y="85"/>
                </a:cxn>
                <a:cxn ang="0">
                  <a:pos x="72" y="102"/>
                </a:cxn>
                <a:cxn ang="0">
                  <a:pos x="61" y="113"/>
                </a:cxn>
                <a:cxn ang="0">
                  <a:pos x="36" y="119"/>
                </a:cxn>
                <a:cxn ang="0">
                  <a:pos x="24" y="108"/>
                </a:cxn>
                <a:cxn ang="0">
                  <a:pos x="19" y="90"/>
                </a:cxn>
                <a:cxn ang="0">
                  <a:pos x="5" y="65"/>
                </a:cxn>
                <a:cxn ang="0">
                  <a:pos x="5" y="42"/>
                </a:cxn>
                <a:cxn ang="0">
                  <a:pos x="5" y="23"/>
                </a:cxn>
                <a:cxn ang="0">
                  <a:pos x="0" y="6"/>
                </a:cxn>
                <a:cxn ang="0">
                  <a:pos x="0" y="0"/>
                </a:cxn>
              </a:cxnLst>
              <a:rect l="0" t="0" r="r" b="b"/>
              <a:pathLst>
                <a:path w="72" h="119">
                  <a:moveTo>
                    <a:pt x="0" y="0"/>
                  </a:moveTo>
                  <a:lnTo>
                    <a:pt x="5" y="6"/>
                  </a:lnTo>
                  <a:lnTo>
                    <a:pt x="19" y="12"/>
                  </a:lnTo>
                  <a:lnTo>
                    <a:pt x="36" y="31"/>
                  </a:lnTo>
                  <a:lnTo>
                    <a:pt x="55" y="48"/>
                  </a:lnTo>
                  <a:lnTo>
                    <a:pt x="67" y="65"/>
                  </a:lnTo>
                  <a:lnTo>
                    <a:pt x="72" y="85"/>
                  </a:lnTo>
                  <a:lnTo>
                    <a:pt x="72" y="102"/>
                  </a:lnTo>
                  <a:lnTo>
                    <a:pt x="61" y="113"/>
                  </a:lnTo>
                  <a:lnTo>
                    <a:pt x="36" y="119"/>
                  </a:lnTo>
                  <a:lnTo>
                    <a:pt x="24" y="108"/>
                  </a:lnTo>
                  <a:lnTo>
                    <a:pt x="19" y="90"/>
                  </a:lnTo>
                  <a:lnTo>
                    <a:pt x="5" y="65"/>
                  </a:lnTo>
                  <a:lnTo>
                    <a:pt x="5" y="42"/>
                  </a:lnTo>
                  <a:lnTo>
                    <a:pt x="5" y="23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76" name="Freeform 196"/>
            <p:cNvSpPr>
              <a:spLocks/>
            </p:cNvSpPr>
            <p:nvPr/>
          </p:nvSpPr>
          <p:spPr bwMode="auto">
            <a:xfrm rot="1849084">
              <a:off x="1655" y="2523"/>
              <a:ext cx="72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9"/>
                </a:cxn>
                <a:cxn ang="0">
                  <a:pos x="17" y="21"/>
                </a:cxn>
                <a:cxn ang="0">
                  <a:pos x="36" y="55"/>
                </a:cxn>
                <a:cxn ang="0">
                  <a:pos x="53" y="88"/>
                </a:cxn>
                <a:cxn ang="0">
                  <a:pos x="65" y="123"/>
                </a:cxn>
                <a:cxn ang="0">
                  <a:pos x="72" y="155"/>
                </a:cxn>
                <a:cxn ang="0">
                  <a:pos x="72" y="190"/>
                </a:cxn>
                <a:cxn ang="0">
                  <a:pos x="59" y="213"/>
                </a:cxn>
                <a:cxn ang="0">
                  <a:pos x="36" y="213"/>
                </a:cxn>
                <a:cxn ang="0">
                  <a:pos x="23" y="201"/>
                </a:cxn>
                <a:cxn ang="0">
                  <a:pos x="11" y="167"/>
                </a:cxn>
                <a:cxn ang="0">
                  <a:pos x="5" y="123"/>
                </a:cxn>
                <a:cxn ang="0">
                  <a:pos x="5" y="78"/>
                </a:cxn>
                <a:cxn ang="0">
                  <a:pos x="5" y="44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r" b="b"/>
              <a:pathLst>
                <a:path w="72" h="213">
                  <a:moveTo>
                    <a:pt x="0" y="0"/>
                  </a:moveTo>
                  <a:lnTo>
                    <a:pt x="5" y="9"/>
                  </a:lnTo>
                  <a:lnTo>
                    <a:pt x="17" y="21"/>
                  </a:lnTo>
                  <a:lnTo>
                    <a:pt x="36" y="55"/>
                  </a:lnTo>
                  <a:lnTo>
                    <a:pt x="53" y="88"/>
                  </a:lnTo>
                  <a:lnTo>
                    <a:pt x="65" y="123"/>
                  </a:lnTo>
                  <a:lnTo>
                    <a:pt x="72" y="155"/>
                  </a:lnTo>
                  <a:lnTo>
                    <a:pt x="72" y="190"/>
                  </a:lnTo>
                  <a:lnTo>
                    <a:pt x="59" y="213"/>
                  </a:lnTo>
                  <a:lnTo>
                    <a:pt x="36" y="213"/>
                  </a:lnTo>
                  <a:lnTo>
                    <a:pt x="23" y="201"/>
                  </a:lnTo>
                  <a:lnTo>
                    <a:pt x="11" y="167"/>
                  </a:lnTo>
                  <a:lnTo>
                    <a:pt x="5" y="123"/>
                  </a:lnTo>
                  <a:lnTo>
                    <a:pt x="5" y="78"/>
                  </a:lnTo>
                  <a:lnTo>
                    <a:pt x="5" y="4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77" name="Freeform 197"/>
            <p:cNvSpPr>
              <a:spLocks/>
            </p:cNvSpPr>
            <p:nvPr/>
          </p:nvSpPr>
          <p:spPr bwMode="auto">
            <a:xfrm rot="1849084">
              <a:off x="1791" y="2659"/>
              <a:ext cx="71" cy="2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17" y="23"/>
                </a:cxn>
                <a:cxn ang="0">
                  <a:pos x="28" y="45"/>
                </a:cxn>
                <a:cxn ang="0">
                  <a:pos x="48" y="79"/>
                </a:cxn>
                <a:cxn ang="0">
                  <a:pos x="65" y="123"/>
                </a:cxn>
                <a:cxn ang="0">
                  <a:pos x="71" y="158"/>
                </a:cxn>
                <a:cxn ang="0">
                  <a:pos x="71" y="179"/>
                </a:cxn>
                <a:cxn ang="0">
                  <a:pos x="53" y="214"/>
                </a:cxn>
                <a:cxn ang="0">
                  <a:pos x="36" y="214"/>
                </a:cxn>
                <a:cxn ang="0">
                  <a:pos x="23" y="202"/>
                </a:cxn>
                <a:cxn ang="0">
                  <a:pos x="11" y="167"/>
                </a:cxn>
                <a:cxn ang="0">
                  <a:pos x="5" y="123"/>
                </a:cxn>
                <a:cxn ang="0">
                  <a:pos x="0" y="79"/>
                </a:cxn>
                <a:cxn ang="0">
                  <a:pos x="0" y="33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1" h="214">
                  <a:moveTo>
                    <a:pt x="0" y="0"/>
                  </a:moveTo>
                  <a:lnTo>
                    <a:pt x="5" y="0"/>
                  </a:lnTo>
                  <a:lnTo>
                    <a:pt x="17" y="23"/>
                  </a:lnTo>
                  <a:lnTo>
                    <a:pt x="28" y="45"/>
                  </a:lnTo>
                  <a:lnTo>
                    <a:pt x="48" y="79"/>
                  </a:lnTo>
                  <a:lnTo>
                    <a:pt x="65" y="123"/>
                  </a:lnTo>
                  <a:lnTo>
                    <a:pt x="71" y="158"/>
                  </a:lnTo>
                  <a:lnTo>
                    <a:pt x="71" y="179"/>
                  </a:lnTo>
                  <a:lnTo>
                    <a:pt x="53" y="214"/>
                  </a:lnTo>
                  <a:lnTo>
                    <a:pt x="36" y="214"/>
                  </a:lnTo>
                  <a:lnTo>
                    <a:pt x="23" y="202"/>
                  </a:lnTo>
                  <a:lnTo>
                    <a:pt x="11" y="167"/>
                  </a:lnTo>
                  <a:lnTo>
                    <a:pt x="5" y="123"/>
                  </a:lnTo>
                  <a:lnTo>
                    <a:pt x="0" y="79"/>
                  </a:lnTo>
                  <a:lnTo>
                    <a:pt x="0" y="33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78" name="Freeform 198"/>
            <p:cNvSpPr>
              <a:spLocks/>
            </p:cNvSpPr>
            <p:nvPr/>
          </p:nvSpPr>
          <p:spPr bwMode="auto">
            <a:xfrm rot="1849084">
              <a:off x="2562" y="1389"/>
              <a:ext cx="71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17" y="23"/>
                </a:cxn>
                <a:cxn ang="0">
                  <a:pos x="36" y="58"/>
                </a:cxn>
                <a:cxn ang="0">
                  <a:pos x="48" y="90"/>
                </a:cxn>
                <a:cxn ang="0">
                  <a:pos x="65" y="123"/>
                </a:cxn>
                <a:cxn ang="0">
                  <a:pos x="71" y="158"/>
                </a:cxn>
                <a:cxn ang="0">
                  <a:pos x="71" y="192"/>
                </a:cxn>
                <a:cxn ang="0">
                  <a:pos x="54" y="215"/>
                </a:cxn>
                <a:cxn ang="0">
                  <a:pos x="36" y="225"/>
                </a:cxn>
                <a:cxn ang="0">
                  <a:pos x="23" y="202"/>
                </a:cxn>
                <a:cxn ang="0">
                  <a:pos x="11" y="169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6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1" h="225">
                  <a:moveTo>
                    <a:pt x="0" y="0"/>
                  </a:moveTo>
                  <a:lnTo>
                    <a:pt x="6" y="12"/>
                  </a:lnTo>
                  <a:lnTo>
                    <a:pt x="17" y="23"/>
                  </a:lnTo>
                  <a:lnTo>
                    <a:pt x="36" y="58"/>
                  </a:lnTo>
                  <a:lnTo>
                    <a:pt x="48" y="90"/>
                  </a:lnTo>
                  <a:lnTo>
                    <a:pt x="65" y="123"/>
                  </a:lnTo>
                  <a:lnTo>
                    <a:pt x="71" y="158"/>
                  </a:lnTo>
                  <a:lnTo>
                    <a:pt x="71" y="192"/>
                  </a:lnTo>
                  <a:lnTo>
                    <a:pt x="54" y="215"/>
                  </a:lnTo>
                  <a:lnTo>
                    <a:pt x="36" y="225"/>
                  </a:lnTo>
                  <a:lnTo>
                    <a:pt x="23" y="202"/>
                  </a:lnTo>
                  <a:lnTo>
                    <a:pt x="11" y="169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79" name="Freeform 199"/>
            <p:cNvSpPr>
              <a:spLocks/>
            </p:cNvSpPr>
            <p:nvPr/>
          </p:nvSpPr>
          <p:spPr bwMode="auto">
            <a:xfrm rot="1849084">
              <a:off x="1383" y="2160"/>
              <a:ext cx="73" cy="2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1"/>
                </a:cxn>
                <a:cxn ang="0">
                  <a:pos x="19" y="34"/>
                </a:cxn>
                <a:cxn ang="0">
                  <a:pos x="36" y="57"/>
                </a:cxn>
                <a:cxn ang="0">
                  <a:pos x="48" y="90"/>
                </a:cxn>
                <a:cxn ang="0">
                  <a:pos x="67" y="125"/>
                </a:cxn>
                <a:cxn ang="0">
                  <a:pos x="73" y="157"/>
                </a:cxn>
                <a:cxn ang="0">
                  <a:pos x="73" y="192"/>
                </a:cxn>
                <a:cxn ang="0">
                  <a:pos x="54" y="213"/>
                </a:cxn>
                <a:cxn ang="0">
                  <a:pos x="36" y="226"/>
                </a:cxn>
                <a:cxn ang="0">
                  <a:pos x="25" y="203"/>
                </a:cxn>
                <a:cxn ang="0">
                  <a:pos x="13" y="169"/>
                </a:cxn>
                <a:cxn ang="0">
                  <a:pos x="8" y="125"/>
                </a:cxn>
                <a:cxn ang="0">
                  <a:pos x="8" y="90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3" h="226">
                  <a:moveTo>
                    <a:pt x="0" y="0"/>
                  </a:moveTo>
                  <a:lnTo>
                    <a:pt x="8" y="11"/>
                  </a:lnTo>
                  <a:lnTo>
                    <a:pt x="19" y="34"/>
                  </a:lnTo>
                  <a:lnTo>
                    <a:pt x="36" y="57"/>
                  </a:lnTo>
                  <a:lnTo>
                    <a:pt x="48" y="90"/>
                  </a:lnTo>
                  <a:lnTo>
                    <a:pt x="67" y="125"/>
                  </a:lnTo>
                  <a:lnTo>
                    <a:pt x="73" y="157"/>
                  </a:lnTo>
                  <a:lnTo>
                    <a:pt x="73" y="192"/>
                  </a:lnTo>
                  <a:lnTo>
                    <a:pt x="54" y="213"/>
                  </a:lnTo>
                  <a:lnTo>
                    <a:pt x="36" y="226"/>
                  </a:lnTo>
                  <a:lnTo>
                    <a:pt x="25" y="203"/>
                  </a:lnTo>
                  <a:lnTo>
                    <a:pt x="13" y="169"/>
                  </a:lnTo>
                  <a:lnTo>
                    <a:pt x="8" y="125"/>
                  </a:lnTo>
                  <a:lnTo>
                    <a:pt x="8" y="90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80" name="Freeform 200"/>
            <p:cNvSpPr>
              <a:spLocks/>
            </p:cNvSpPr>
            <p:nvPr/>
          </p:nvSpPr>
          <p:spPr bwMode="auto">
            <a:xfrm rot="1849084">
              <a:off x="1973" y="1207"/>
              <a:ext cx="73" cy="2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9"/>
                </a:cxn>
                <a:cxn ang="0">
                  <a:pos x="19" y="21"/>
                </a:cxn>
                <a:cxn ang="0">
                  <a:pos x="31" y="55"/>
                </a:cxn>
                <a:cxn ang="0">
                  <a:pos x="48" y="88"/>
                </a:cxn>
                <a:cxn ang="0">
                  <a:pos x="61" y="123"/>
                </a:cxn>
                <a:cxn ang="0">
                  <a:pos x="73" y="157"/>
                </a:cxn>
                <a:cxn ang="0">
                  <a:pos x="67" y="190"/>
                </a:cxn>
                <a:cxn ang="0">
                  <a:pos x="54" y="213"/>
                </a:cxn>
                <a:cxn ang="0">
                  <a:pos x="36" y="223"/>
                </a:cxn>
                <a:cxn ang="0">
                  <a:pos x="19" y="201"/>
                </a:cxn>
                <a:cxn ang="0">
                  <a:pos x="11" y="167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4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r" b="b"/>
              <a:pathLst>
                <a:path w="73" h="223">
                  <a:moveTo>
                    <a:pt x="0" y="0"/>
                  </a:moveTo>
                  <a:lnTo>
                    <a:pt x="6" y="9"/>
                  </a:lnTo>
                  <a:lnTo>
                    <a:pt x="19" y="21"/>
                  </a:lnTo>
                  <a:lnTo>
                    <a:pt x="31" y="55"/>
                  </a:lnTo>
                  <a:lnTo>
                    <a:pt x="48" y="88"/>
                  </a:lnTo>
                  <a:lnTo>
                    <a:pt x="61" y="123"/>
                  </a:lnTo>
                  <a:lnTo>
                    <a:pt x="73" y="157"/>
                  </a:lnTo>
                  <a:lnTo>
                    <a:pt x="67" y="190"/>
                  </a:lnTo>
                  <a:lnTo>
                    <a:pt x="54" y="213"/>
                  </a:lnTo>
                  <a:lnTo>
                    <a:pt x="36" y="223"/>
                  </a:lnTo>
                  <a:lnTo>
                    <a:pt x="19" y="201"/>
                  </a:lnTo>
                  <a:lnTo>
                    <a:pt x="11" y="167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81" name="Freeform 201"/>
            <p:cNvSpPr>
              <a:spLocks/>
            </p:cNvSpPr>
            <p:nvPr/>
          </p:nvSpPr>
          <p:spPr bwMode="auto">
            <a:xfrm rot="1849084">
              <a:off x="1973" y="2704"/>
              <a:ext cx="73" cy="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19" y="23"/>
                </a:cxn>
                <a:cxn ang="0">
                  <a:pos x="37" y="56"/>
                </a:cxn>
                <a:cxn ang="0">
                  <a:pos x="48" y="91"/>
                </a:cxn>
                <a:cxn ang="0">
                  <a:pos x="65" y="125"/>
                </a:cxn>
                <a:cxn ang="0">
                  <a:pos x="73" y="158"/>
                </a:cxn>
                <a:cxn ang="0">
                  <a:pos x="73" y="192"/>
                </a:cxn>
                <a:cxn ang="0">
                  <a:pos x="54" y="214"/>
                </a:cxn>
                <a:cxn ang="0">
                  <a:pos x="37" y="227"/>
                </a:cxn>
                <a:cxn ang="0">
                  <a:pos x="25" y="204"/>
                </a:cxn>
                <a:cxn ang="0">
                  <a:pos x="14" y="169"/>
                </a:cxn>
                <a:cxn ang="0">
                  <a:pos x="6" y="125"/>
                </a:cxn>
                <a:cxn ang="0">
                  <a:pos x="6" y="79"/>
                </a:cxn>
                <a:cxn ang="0">
                  <a:pos x="0" y="46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3" h="227">
                  <a:moveTo>
                    <a:pt x="0" y="0"/>
                  </a:moveTo>
                  <a:lnTo>
                    <a:pt x="6" y="12"/>
                  </a:lnTo>
                  <a:lnTo>
                    <a:pt x="19" y="23"/>
                  </a:lnTo>
                  <a:lnTo>
                    <a:pt x="37" y="56"/>
                  </a:lnTo>
                  <a:lnTo>
                    <a:pt x="48" y="91"/>
                  </a:lnTo>
                  <a:lnTo>
                    <a:pt x="65" y="125"/>
                  </a:lnTo>
                  <a:lnTo>
                    <a:pt x="73" y="158"/>
                  </a:lnTo>
                  <a:lnTo>
                    <a:pt x="73" y="192"/>
                  </a:lnTo>
                  <a:lnTo>
                    <a:pt x="54" y="214"/>
                  </a:lnTo>
                  <a:lnTo>
                    <a:pt x="37" y="227"/>
                  </a:lnTo>
                  <a:lnTo>
                    <a:pt x="25" y="204"/>
                  </a:lnTo>
                  <a:lnTo>
                    <a:pt x="14" y="169"/>
                  </a:lnTo>
                  <a:lnTo>
                    <a:pt x="6" y="125"/>
                  </a:lnTo>
                  <a:lnTo>
                    <a:pt x="6" y="79"/>
                  </a:lnTo>
                  <a:lnTo>
                    <a:pt x="0" y="4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82" name="Freeform 202"/>
            <p:cNvSpPr>
              <a:spLocks/>
            </p:cNvSpPr>
            <p:nvPr/>
          </p:nvSpPr>
          <p:spPr bwMode="auto">
            <a:xfrm rot="1849084">
              <a:off x="1202" y="2251"/>
              <a:ext cx="71" cy="2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7" y="23"/>
                </a:cxn>
                <a:cxn ang="0">
                  <a:pos x="29" y="46"/>
                </a:cxn>
                <a:cxn ang="0">
                  <a:pos x="48" y="79"/>
                </a:cxn>
                <a:cxn ang="0">
                  <a:pos x="65" y="113"/>
                </a:cxn>
                <a:cxn ang="0">
                  <a:pos x="71" y="148"/>
                </a:cxn>
                <a:cxn ang="0">
                  <a:pos x="71" y="181"/>
                </a:cxn>
                <a:cxn ang="0">
                  <a:pos x="54" y="204"/>
                </a:cxn>
                <a:cxn ang="0">
                  <a:pos x="36" y="215"/>
                </a:cxn>
                <a:cxn ang="0">
                  <a:pos x="23" y="192"/>
                </a:cxn>
                <a:cxn ang="0">
                  <a:pos x="12" y="171"/>
                </a:cxn>
                <a:cxn ang="0">
                  <a:pos x="6" y="125"/>
                </a:cxn>
                <a:cxn ang="0">
                  <a:pos x="0" y="79"/>
                </a:cxn>
                <a:cxn ang="0">
                  <a:pos x="0" y="35"/>
                </a:cxn>
                <a:cxn ang="0">
                  <a:pos x="0" y="0"/>
                </a:cxn>
              </a:cxnLst>
              <a:rect l="0" t="0" r="r" b="b"/>
              <a:pathLst>
                <a:path w="71" h="215">
                  <a:moveTo>
                    <a:pt x="0" y="0"/>
                  </a:moveTo>
                  <a:lnTo>
                    <a:pt x="6" y="0"/>
                  </a:lnTo>
                  <a:lnTo>
                    <a:pt x="17" y="23"/>
                  </a:lnTo>
                  <a:lnTo>
                    <a:pt x="29" y="46"/>
                  </a:lnTo>
                  <a:lnTo>
                    <a:pt x="48" y="79"/>
                  </a:lnTo>
                  <a:lnTo>
                    <a:pt x="65" y="113"/>
                  </a:lnTo>
                  <a:lnTo>
                    <a:pt x="71" y="148"/>
                  </a:lnTo>
                  <a:lnTo>
                    <a:pt x="71" y="181"/>
                  </a:lnTo>
                  <a:lnTo>
                    <a:pt x="54" y="204"/>
                  </a:lnTo>
                  <a:lnTo>
                    <a:pt x="36" y="215"/>
                  </a:lnTo>
                  <a:lnTo>
                    <a:pt x="23" y="192"/>
                  </a:lnTo>
                  <a:lnTo>
                    <a:pt x="12" y="171"/>
                  </a:lnTo>
                  <a:lnTo>
                    <a:pt x="6" y="125"/>
                  </a:lnTo>
                  <a:lnTo>
                    <a:pt x="0" y="79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83" name="Freeform 203"/>
            <p:cNvSpPr>
              <a:spLocks/>
            </p:cNvSpPr>
            <p:nvPr/>
          </p:nvSpPr>
          <p:spPr bwMode="auto">
            <a:xfrm rot="1849084">
              <a:off x="2426" y="1434"/>
              <a:ext cx="72" cy="2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9"/>
                </a:cxn>
                <a:cxn ang="0">
                  <a:pos x="19" y="32"/>
                </a:cxn>
                <a:cxn ang="0">
                  <a:pos x="30" y="55"/>
                </a:cxn>
                <a:cxn ang="0">
                  <a:pos x="47" y="88"/>
                </a:cxn>
                <a:cxn ang="0">
                  <a:pos x="61" y="122"/>
                </a:cxn>
                <a:cxn ang="0">
                  <a:pos x="72" y="155"/>
                </a:cxn>
                <a:cxn ang="0">
                  <a:pos x="67" y="190"/>
                </a:cxn>
                <a:cxn ang="0">
                  <a:pos x="55" y="213"/>
                </a:cxn>
                <a:cxn ang="0">
                  <a:pos x="36" y="222"/>
                </a:cxn>
                <a:cxn ang="0">
                  <a:pos x="19" y="213"/>
                </a:cxn>
                <a:cxn ang="0">
                  <a:pos x="13" y="178"/>
                </a:cxn>
                <a:cxn ang="0">
                  <a:pos x="5" y="134"/>
                </a:cxn>
                <a:cxn ang="0">
                  <a:pos x="0" y="88"/>
                </a:cxn>
                <a:cxn ang="0">
                  <a:pos x="0" y="44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r" b="b"/>
              <a:pathLst>
                <a:path w="72" h="222">
                  <a:moveTo>
                    <a:pt x="0" y="0"/>
                  </a:moveTo>
                  <a:lnTo>
                    <a:pt x="5" y="9"/>
                  </a:lnTo>
                  <a:lnTo>
                    <a:pt x="19" y="32"/>
                  </a:lnTo>
                  <a:lnTo>
                    <a:pt x="30" y="55"/>
                  </a:lnTo>
                  <a:lnTo>
                    <a:pt x="47" y="88"/>
                  </a:lnTo>
                  <a:lnTo>
                    <a:pt x="61" y="122"/>
                  </a:lnTo>
                  <a:lnTo>
                    <a:pt x="72" y="155"/>
                  </a:lnTo>
                  <a:lnTo>
                    <a:pt x="67" y="190"/>
                  </a:lnTo>
                  <a:lnTo>
                    <a:pt x="55" y="213"/>
                  </a:lnTo>
                  <a:lnTo>
                    <a:pt x="36" y="222"/>
                  </a:lnTo>
                  <a:lnTo>
                    <a:pt x="19" y="213"/>
                  </a:lnTo>
                  <a:lnTo>
                    <a:pt x="13" y="178"/>
                  </a:lnTo>
                  <a:lnTo>
                    <a:pt x="5" y="134"/>
                  </a:lnTo>
                  <a:lnTo>
                    <a:pt x="0" y="88"/>
                  </a:lnTo>
                  <a:lnTo>
                    <a:pt x="0" y="4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84" name="Freeform 204"/>
            <p:cNvSpPr>
              <a:spLocks/>
            </p:cNvSpPr>
            <p:nvPr/>
          </p:nvSpPr>
          <p:spPr bwMode="auto">
            <a:xfrm rot="1849084">
              <a:off x="2381" y="2296"/>
              <a:ext cx="73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9" y="21"/>
                </a:cxn>
                <a:cxn ang="0">
                  <a:pos x="36" y="56"/>
                </a:cxn>
                <a:cxn ang="0">
                  <a:pos x="54" y="89"/>
                </a:cxn>
                <a:cxn ang="0">
                  <a:pos x="67" y="123"/>
                </a:cxn>
                <a:cxn ang="0">
                  <a:pos x="73" y="156"/>
                </a:cxn>
                <a:cxn ang="0">
                  <a:pos x="73" y="190"/>
                </a:cxn>
                <a:cxn ang="0">
                  <a:pos x="61" y="213"/>
                </a:cxn>
                <a:cxn ang="0">
                  <a:pos x="36" y="213"/>
                </a:cxn>
                <a:cxn ang="0">
                  <a:pos x="25" y="202"/>
                </a:cxn>
                <a:cxn ang="0">
                  <a:pos x="13" y="167"/>
                </a:cxn>
                <a:cxn ang="0">
                  <a:pos x="6" y="123"/>
                </a:cxn>
                <a:cxn ang="0">
                  <a:pos x="6" y="79"/>
                </a:cxn>
                <a:cxn ang="0">
                  <a:pos x="0" y="33"/>
                </a:cxn>
                <a:cxn ang="0">
                  <a:pos x="0" y="10"/>
                </a:cxn>
                <a:cxn ang="0">
                  <a:pos x="0" y="0"/>
                </a:cxn>
              </a:cxnLst>
              <a:rect l="0" t="0" r="r" b="b"/>
              <a:pathLst>
                <a:path w="73" h="213">
                  <a:moveTo>
                    <a:pt x="0" y="0"/>
                  </a:moveTo>
                  <a:lnTo>
                    <a:pt x="6" y="0"/>
                  </a:lnTo>
                  <a:lnTo>
                    <a:pt x="19" y="21"/>
                  </a:lnTo>
                  <a:lnTo>
                    <a:pt x="36" y="56"/>
                  </a:lnTo>
                  <a:lnTo>
                    <a:pt x="54" y="89"/>
                  </a:lnTo>
                  <a:lnTo>
                    <a:pt x="67" y="123"/>
                  </a:lnTo>
                  <a:lnTo>
                    <a:pt x="73" y="156"/>
                  </a:lnTo>
                  <a:lnTo>
                    <a:pt x="73" y="190"/>
                  </a:lnTo>
                  <a:lnTo>
                    <a:pt x="61" y="213"/>
                  </a:lnTo>
                  <a:lnTo>
                    <a:pt x="36" y="213"/>
                  </a:lnTo>
                  <a:lnTo>
                    <a:pt x="25" y="202"/>
                  </a:lnTo>
                  <a:lnTo>
                    <a:pt x="13" y="167"/>
                  </a:lnTo>
                  <a:lnTo>
                    <a:pt x="6" y="123"/>
                  </a:lnTo>
                  <a:lnTo>
                    <a:pt x="6" y="79"/>
                  </a:lnTo>
                  <a:lnTo>
                    <a:pt x="0" y="33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85" name="Freeform 205"/>
            <p:cNvSpPr>
              <a:spLocks/>
            </p:cNvSpPr>
            <p:nvPr/>
          </p:nvSpPr>
          <p:spPr bwMode="auto">
            <a:xfrm rot="1849084">
              <a:off x="2245" y="2886"/>
              <a:ext cx="71" cy="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1"/>
                </a:cxn>
                <a:cxn ang="0">
                  <a:pos x="17" y="23"/>
                </a:cxn>
                <a:cxn ang="0">
                  <a:pos x="34" y="55"/>
                </a:cxn>
                <a:cxn ang="0">
                  <a:pos x="48" y="90"/>
                </a:cxn>
                <a:cxn ang="0">
                  <a:pos x="65" y="124"/>
                </a:cxn>
                <a:cxn ang="0">
                  <a:pos x="71" y="157"/>
                </a:cxn>
                <a:cxn ang="0">
                  <a:pos x="71" y="190"/>
                </a:cxn>
                <a:cxn ang="0">
                  <a:pos x="53" y="213"/>
                </a:cxn>
                <a:cxn ang="0">
                  <a:pos x="34" y="224"/>
                </a:cxn>
                <a:cxn ang="0">
                  <a:pos x="23" y="203"/>
                </a:cxn>
                <a:cxn ang="0">
                  <a:pos x="11" y="169"/>
                </a:cxn>
                <a:cxn ang="0">
                  <a:pos x="6" y="124"/>
                </a:cxn>
                <a:cxn ang="0">
                  <a:pos x="6" y="78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1" h="224">
                  <a:moveTo>
                    <a:pt x="0" y="0"/>
                  </a:moveTo>
                  <a:lnTo>
                    <a:pt x="6" y="11"/>
                  </a:lnTo>
                  <a:lnTo>
                    <a:pt x="17" y="23"/>
                  </a:lnTo>
                  <a:lnTo>
                    <a:pt x="34" y="55"/>
                  </a:lnTo>
                  <a:lnTo>
                    <a:pt x="48" y="90"/>
                  </a:lnTo>
                  <a:lnTo>
                    <a:pt x="65" y="124"/>
                  </a:lnTo>
                  <a:lnTo>
                    <a:pt x="71" y="157"/>
                  </a:lnTo>
                  <a:lnTo>
                    <a:pt x="71" y="190"/>
                  </a:lnTo>
                  <a:lnTo>
                    <a:pt x="53" y="213"/>
                  </a:lnTo>
                  <a:lnTo>
                    <a:pt x="34" y="224"/>
                  </a:lnTo>
                  <a:lnTo>
                    <a:pt x="23" y="203"/>
                  </a:lnTo>
                  <a:lnTo>
                    <a:pt x="11" y="169"/>
                  </a:lnTo>
                  <a:lnTo>
                    <a:pt x="6" y="124"/>
                  </a:lnTo>
                  <a:lnTo>
                    <a:pt x="6" y="78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86" name="Freeform 206"/>
            <p:cNvSpPr>
              <a:spLocks/>
            </p:cNvSpPr>
            <p:nvPr/>
          </p:nvSpPr>
          <p:spPr bwMode="auto">
            <a:xfrm rot="1849084">
              <a:off x="1519" y="2478"/>
              <a:ext cx="66" cy="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"/>
                </a:cxn>
                <a:cxn ang="0">
                  <a:pos x="12" y="11"/>
                </a:cxn>
                <a:cxn ang="0">
                  <a:pos x="29" y="28"/>
                </a:cxn>
                <a:cxn ang="0">
                  <a:pos x="47" y="48"/>
                </a:cxn>
                <a:cxn ang="0">
                  <a:pos x="60" y="65"/>
                </a:cxn>
                <a:cxn ang="0">
                  <a:pos x="66" y="82"/>
                </a:cxn>
                <a:cxn ang="0">
                  <a:pos x="66" y="101"/>
                </a:cxn>
                <a:cxn ang="0">
                  <a:pos x="52" y="113"/>
                </a:cxn>
                <a:cxn ang="0">
                  <a:pos x="29" y="113"/>
                </a:cxn>
                <a:cxn ang="0">
                  <a:pos x="18" y="107"/>
                </a:cxn>
                <a:cxn ang="0">
                  <a:pos x="12" y="90"/>
                </a:cxn>
                <a:cxn ang="0">
                  <a:pos x="6" y="65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66" h="113">
                  <a:moveTo>
                    <a:pt x="0" y="0"/>
                  </a:moveTo>
                  <a:lnTo>
                    <a:pt x="0" y="5"/>
                  </a:lnTo>
                  <a:lnTo>
                    <a:pt x="12" y="11"/>
                  </a:lnTo>
                  <a:lnTo>
                    <a:pt x="29" y="28"/>
                  </a:lnTo>
                  <a:lnTo>
                    <a:pt x="47" y="48"/>
                  </a:lnTo>
                  <a:lnTo>
                    <a:pt x="60" y="65"/>
                  </a:lnTo>
                  <a:lnTo>
                    <a:pt x="66" y="82"/>
                  </a:lnTo>
                  <a:lnTo>
                    <a:pt x="66" y="101"/>
                  </a:lnTo>
                  <a:lnTo>
                    <a:pt x="52" y="113"/>
                  </a:lnTo>
                  <a:lnTo>
                    <a:pt x="29" y="113"/>
                  </a:lnTo>
                  <a:lnTo>
                    <a:pt x="18" y="107"/>
                  </a:lnTo>
                  <a:lnTo>
                    <a:pt x="12" y="90"/>
                  </a:lnTo>
                  <a:lnTo>
                    <a:pt x="6" y="65"/>
                  </a:lnTo>
                  <a:lnTo>
                    <a:pt x="0" y="42"/>
                  </a:lnTo>
                  <a:lnTo>
                    <a:pt x="0" y="2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87" name="Freeform 207"/>
            <p:cNvSpPr>
              <a:spLocks/>
            </p:cNvSpPr>
            <p:nvPr/>
          </p:nvSpPr>
          <p:spPr bwMode="auto">
            <a:xfrm rot="1849084">
              <a:off x="2336" y="2614"/>
              <a:ext cx="73" cy="2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18" y="23"/>
                </a:cxn>
                <a:cxn ang="0">
                  <a:pos x="37" y="58"/>
                </a:cxn>
                <a:cxn ang="0">
                  <a:pos x="48" y="91"/>
                </a:cxn>
                <a:cxn ang="0">
                  <a:pos x="66" y="123"/>
                </a:cxn>
                <a:cxn ang="0">
                  <a:pos x="73" y="158"/>
                </a:cxn>
                <a:cxn ang="0">
                  <a:pos x="73" y="192"/>
                </a:cxn>
                <a:cxn ang="0">
                  <a:pos x="54" y="214"/>
                </a:cxn>
                <a:cxn ang="0">
                  <a:pos x="37" y="214"/>
                </a:cxn>
                <a:cxn ang="0">
                  <a:pos x="23" y="202"/>
                </a:cxn>
                <a:cxn ang="0">
                  <a:pos x="12" y="169"/>
                </a:cxn>
                <a:cxn ang="0">
                  <a:pos x="6" y="123"/>
                </a:cxn>
                <a:cxn ang="0">
                  <a:pos x="6" y="79"/>
                </a:cxn>
                <a:cxn ang="0">
                  <a:pos x="0" y="45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3" h="214">
                  <a:moveTo>
                    <a:pt x="0" y="0"/>
                  </a:moveTo>
                  <a:lnTo>
                    <a:pt x="6" y="12"/>
                  </a:lnTo>
                  <a:lnTo>
                    <a:pt x="18" y="23"/>
                  </a:lnTo>
                  <a:lnTo>
                    <a:pt x="37" y="58"/>
                  </a:lnTo>
                  <a:lnTo>
                    <a:pt x="48" y="91"/>
                  </a:lnTo>
                  <a:lnTo>
                    <a:pt x="66" y="123"/>
                  </a:lnTo>
                  <a:lnTo>
                    <a:pt x="73" y="158"/>
                  </a:lnTo>
                  <a:lnTo>
                    <a:pt x="73" y="192"/>
                  </a:lnTo>
                  <a:lnTo>
                    <a:pt x="54" y="214"/>
                  </a:lnTo>
                  <a:lnTo>
                    <a:pt x="37" y="214"/>
                  </a:lnTo>
                  <a:lnTo>
                    <a:pt x="23" y="202"/>
                  </a:lnTo>
                  <a:lnTo>
                    <a:pt x="12" y="169"/>
                  </a:lnTo>
                  <a:lnTo>
                    <a:pt x="6" y="123"/>
                  </a:lnTo>
                  <a:lnTo>
                    <a:pt x="6" y="79"/>
                  </a:lnTo>
                  <a:lnTo>
                    <a:pt x="0" y="45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88" name="Freeform 208"/>
            <p:cNvSpPr>
              <a:spLocks/>
            </p:cNvSpPr>
            <p:nvPr/>
          </p:nvSpPr>
          <p:spPr bwMode="auto">
            <a:xfrm rot="1849084">
              <a:off x="1927" y="2432"/>
              <a:ext cx="67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13" y="23"/>
                </a:cxn>
                <a:cxn ang="0">
                  <a:pos x="31" y="56"/>
                </a:cxn>
                <a:cxn ang="0">
                  <a:pos x="48" y="89"/>
                </a:cxn>
                <a:cxn ang="0">
                  <a:pos x="61" y="123"/>
                </a:cxn>
                <a:cxn ang="0">
                  <a:pos x="67" y="158"/>
                </a:cxn>
                <a:cxn ang="0">
                  <a:pos x="67" y="191"/>
                </a:cxn>
                <a:cxn ang="0">
                  <a:pos x="56" y="214"/>
                </a:cxn>
                <a:cxn ang="0">
                  <a:pos x="31" y="225"/>
                </a:cxn>
                <a:cxn ang="0">
                  <a:pos x="19" y="202"/>
                </a:cxn>
                <a:cxn ang="0">
                  <a:pos x="6" y="167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5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67" h="225">
                  <a:moveTo>
                    <a:pt x="0" y="0"/>
                  </a:moveTo>
                  <a:lnTo>
                    <a:pt x="0" y="12"/>
                  </a:lnTo>
                  <a:lnTo>
                    <a:pt x="13" y="23"/>
                  </a:lnTo>
                  <a:lnTo>
                    <a:pt x="31" y="56"/>
                  </a:lnTo>
                  <a:lnTo>
                    <a:pt x="48" y="89"/>
                  </a:lnTo>
                  <a:lnTo>
                    <a:pt x="61" y="123"/>
                  </a:lnTo>
                  <a:lnTo>
                    <a:pt x="67" y="158"/>
                  </a:lnTo>
                  <a:lnTo>
                    <a:pt x="67" y="191"/>
                  </a:lnTo>
                  <a:lnTo>
                    <a:pt x="56" y="214"/>
                  </a:lnTo>
                  <a:lnTo>
                    <a:pt x="31" y="225"/>
                  </a:lnTo>
                  <a:lnTo>
                    <a:pt x="19" y="202"/>
                  </a:lnTo>
                  <a:lnTo>
                    <a:pt x="6" y="167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5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89" name="Freeform 209"/>
            <p:cNvSpPr>
              <a:spLocks/>
            </p:cNvSpPr>
            <p:nvPr/>
          </p:nvSpPr>
          <p:spPr bwMode="auto">
            <a:xfrm rot="1849084">
              <a:off x="2154" y="2387"/>
              <a:ext cx="73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8" y="23"/>
                </a:cxn>
                <a:cxn ang="0">
                  <a:pos x="31" y="56"/>
                </a:cxn>
                <a:cxn ang="0">
                  <a:pos x="48" y="79"/>
                </a:cxn>
                <a:cxn ang="0">
                  <a:pos x="60" y="123"/>
                </a:cxn>
                <a:cxn ang="0">
                  <a:pos x="73" y="158"/>
                </a:cxn>
                <a:cxn ang="0">
                  <a:pos x="73" y="190"/>
                </a:cxn>
                <a:cxn ang="0">
                  <a:pos x="54" y="213"/>
                </a:cxn>
                <a:cxn ang="0">
                  <a:pos x="37" y="213"/>
                </a:cxn>
                <a:cxn ang="0">
                  <a:pos x="25" y="202"/>
                </a:cxn>
                <a:cxn ang="0">
                  <a:pos x="12" y="169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33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3" h="213">
                  <a:moveTo>
                    <a:pt x="0" y="0"/>
                  </a:moveTo>
                  <a:lnTo>
                    <a:pt x="6" y="0"/>
                  </a:lnTo>
                  <a:lnTo>
                    <a:pt x="18" y="23"/>
                  </a:lnTo>
                  <a:lnTo>
                    <a:pt x="31" y="56"/>
                  </a:lnTo>
                  <a:lnTo>
                    <a:pt x="48" y="79"/>
                  </a:lnTo>
                  <a:lnTo>
                    <a:pt x="60" y="123"/>
                  </a:lnTo>
                  <a:lnTo>
                    <a:pt x="73" y="158"/>
                  </a:lnTo>
                  <a:lnTo>
                    <a:pt x="73" y="190"/>
                  </a:lnTo>
                  <a:lnTo>
                    <a:pt x="54" y="213"/>
                  </a:lnTo>
                  <a:lnTo>
                    <a:pt x="37" y="213"/>
                  </a:lnTo>
                  <a:lnTo>
                    <a:pt x="25" y="202"/>
                  </a:lnTo>
                  <a:lnTo>
                    <a:pt x="12" y="169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33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690" name="Freeform 210"/>
            <p:cNvSpPr>
              <a:spLocks/>
            </p:cNvSpPr>
            <p:nvPr/>
          </p:nvSpPr>
          <p:spPr bwMode="auto">
            <a:xfrm rot="1849084">
              <a:off x="2200" y="1344"/>
              <a:ext cx="71" cy="2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9"/>
                </a:cxn>
                <a:cxn ang="0">
                  <a:pos x="18" y="21"/>
                </a:cxn>
                <a:cxn ang="0">
                  <a:pos x="37" y="55"/>
                </a:cxn>
                <a:cxn ang="0">
                  <a:pos x="48" y="88"/>
                </a:cxn>
                <a:cxn ang="0">
                  <a:pos x="66" y="123"/>
                </a:cxn>
                <a:cxn ang="0">
                  <a:pos x="71" y="157"/>
                </a:cxn>
                <a:cxn ang="0">
                  <a:pos x="71" y="190"/>
                </a:cxn>
                <a:cxn ang="0">
                  <a:pos x="54" y="213"/>
                </a:cxn>
                <a:cxn ang="0">
                  <a:pos x="37" y="223"/>
                </a:cxn>
                <a:cxn ang="0">
                  <a:pos x="23" y="201"/>
                </a:cxn>
                <a:cxn ang="0">
                  <a:pos x="12" y="167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4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r" b="b"/>
              <a:pathLst>
                <a:path w="71" h="223">
                  <a:moveTo>
                    <a:pt x="0" y="0"/>
                  </a:moveTo>
                  <a:lnTo>
                    <a:pt x="6" y="9"/>
                  </a:lnTo>
                  <a:lnTo>
                    <a:pt x="18" y="21"/>
                  </a:lnTo>
                  <a:lnTo>
                    <a:pt x="37" y="55"/>
                  </a:lnTo>
                  <a:lnTo>
                    <a:pt x="48" y="88"/>
                  </a:lnTo>
                  <a:lnTo>
                    <a:pt x="66" y="123"/>
                  </a:lnTo>
                  <a:lnTo>
                    <a:pt x="71" y="157"/>
                  </a:lnTo>
                  <a:lnTo>
                    <a:pt x="71" y="190"/>
                  </a:lnTo>
                  <a:lnTo>
                    <a:pt x="54" y="213"/>
                  </a:lnTo>
                  <a:lnTo>
                    <a:pt x="37" y="223"/>
                  </a:lnTo>
                  <a:lnTo>
                    <a:pt x="23" y="201"/>
                  </a:lnTo>
                  <a:lnTo>
                    <a:pt x="12" y="167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211"/>
            <p:cNvGrpSpPr>
              <a:grpSpLocks noChangeAspect="1"/>
            </p:cNvGrpSpPr>
            <p:nvPr/>
          </p:nvGrpSpPr>
          <p:grpSpPr bwMode="auto">
            <a:xfrm rot="1970504">
              <a:off x="1271" y="1365"/>
              <a:ext cx="1193" cy="1331"/>
              <a:chOff x="657" y="2523"/>
              <a:chExt cx="1193" cy="1331"/>
            </a:xfrm>
          </p:grpSpPr>
          <p:sp>
            <p:nvSpPr>
              <p:cNvPr id="404692" name="AutoShape 212"/>
              <p:cNvSpPr>
                <a:spLocks noChangeAspect="1" noChangeArrowheads="1" noTextEdit="1"/>
              </p:cNvSpPr>
              <p:nvPr/>
            </p:nvSpPr>
            <p:spPr bwMode="auto">
              <a:xfrm>
                <a:off x="657" y="2523"/>
                <a:ext cx="1193" cy="1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693" name="Freeform 213"/>
              <p:cNvSpPr>
                <a:spLocks/>
              </p:cNvSpPr>
              <p:nvPr/>
            </p:nvSpPr>
            <p:spPr bwMode="auto">
              <a:xfrm>
                <a:off x="667" y="2531"/>
                <a:ext cx="65" cy="2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0"/>
                  </a:cxn>
                  <a:cxn ang="0">
                    <a:pos x="11" y="23"/>
                  </a:cxn>
                  <a:cxn ang="0">
                    <a:pos x="28" y="46"/>
                  </a:cxn>
                  <a:cxn ang="0">
                    <a:pos x="46" y="78"/>
                  </a:cxn>
                  <a:cxn ang="0">
                    <a:pos x="59" y="113"/>
                  </a:cxn>
                  <a:cxn ang="0">
                    <a:pos x="65" y="157"/>
                  </a:cxn>
                  <a:cxn ang="0">
                    <a:pos x="65" y="180"/>
                  </a:cxn>
                  <a:cxn ang="0">
                    <a:pos x="53" y="215"/>
                  </a:cxn>
                  <a:cxn ang="0">
                    <a:pos x="34" y="215"/>
                  </a:cxn>
                  <a:cxn ang="0">
                    <a:pos x="17" y="203"/>
                  </a:cxn>
                  <a:cxn ang="0">
                    <a:pos x="11" y="169"/>
                  </a:cxn>
                  <a:cxn ang="0">
                    <a:pos x="5" y="125"/>
                  </a:cxn>
                  <a:cxn ang="0">
                    <a:pos x="0" y="78"/>
                  </a:cxn>
                  <a:cxn ang="0">
                    <a:pos x="0" y="34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65" h="215">
                    <a:moveTo>
                      <a:pt x="0" y="0"/>
                    </a:moveTo>
                    <a:lnTo>
                      <a:pt x="5" y="0"/>
                    </a:lnTo>
                    <a:lnTo>
                      <a:pt x="11" y="23"/>
                    </a:lnTo>
                    <a:lnTo>
                      <a:pt x="28" y="46"/>
                    </a:lnTo>
                    <a:lnTo>
                      <a:pt x="46" y="78"/>
                    </a:lnTo>
                    <a:lnTo>
                      <a:pt x="59" y="113"/>
                    </a:lnTo>
                    <a:lnTo>
                      <a:pt x="65" y="157"/>
                    </a:lnTo>
                    <a:lnTo>
                      <a:pt x="65" y="180"/>
                    </a:lnTo>
                    <a:lnTo>
                      <a:pt x="53" y="215"/>
                    </a:lnTo>
                    <a:lnTo>
                      <a:pt x="34" y="215"/>
                    </a:lnTo>
                    <a:lnTo>
                      <a:pt x="17" y="203"/>
                    </a:lnTo>
                    <a:lnTo>
                      <a:pt x="11" y="169"/>
                    </a:lnTo>
                    <a:lnTo>
                      <a:pt x="5" y="125"/>
                    </a:lnTo>
                    <a:lnTo>
                      <a:pt x="0" y="78"/>
                    </a:lnTo>
                    <a:lnTo>
                      <a:pt x="0" y="3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694" name="Freeform 214"/>
              <p:cNvSpPr>
                <a:spLocks/>
              </p:cNvSpPr>
              <p:nvPr/>
            </p:nvSpPr>
            <p:spPr bwMode="auto">
              <a:xfrm>
                <a:off x="791" y="2688"/>
                <a:ext cx="65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2"/>
                  </a:cxn>
                  <a:cxn ang="0">
                    <a:pos x="14" y="23"/>
                  </a:cxn>
                  <a:cxn ang="0">
                    <a:pos x="31" y="58"/>
                  </a:cxn>
                  <a:cxn ang="0">
                    <a:pos x="48" y="90"/>
                  </a:cxn>
                  <a:cxn ang="0">
                    <a:pos x="60" y="123"/>
                  </a:cxn>
                  <a:cxn ang="0">
                    <a:pos x="65" y="158"/>
                  </a:cxn>
                  <a:cxn ang="0">
                    <a:pos x="65" y="192"/>
                  </a:cxn>
                  <a:cxn ang="0">
                    <a:pos x="54" y="215"/>
                  </a:cxn>
                  <a:cxn ang="0">
                    <a:pos x="37" y="225"/>
                  </a:cxn>
                  <a:cxn ang="0">
                    <a:pos x="19" y="202"/>
                  </a:cxn>
                  <a:cxn ang="0">
                    <a:pos x="14" y="169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6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65" h="225">
                    <a:moveTo>
                      <a:pt x="0" y="0"/>
                    </a:moveTo>
                    <a:lnTo>
                      <a:pt x="6" y="12"/>
                    </a:lnTo>
                    <a:lnTo>
                      <a:pt x="14" y="23"/>
                    </a:lnTo>
                    <a:lnTo>
                      <a:pt x="31" y="58"/>
                    </a:lnTo>
                    <a:lnTo>
                      <a:pt x="48" y="90"/>
                    </a:lnTo>
                    <a:lnTo>
                      <a:pt x="60" y="123"/>
                    </a:lnTo>
                    <a:lnTo>
                      <a:pt x="65" y="158"/>
                    </a:lnTo>
                    <a:lnTo>
                      <a:pt x="65" y="192"/>
                    </a:lnTo>
                    <a:lnTo>
                      <a:pt x="54" y="215"/>
                    </a:lnTo>
                    <a:lnTo>
                      <a:pt x="37" y="225"/>
                    </a:lnTo>
                    <a:lnTo>
                      <a:pt x="19" y="202"/>
                    </a:lnTo>
                    <a:lnTo>
                      <a:pt x="14" y="169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695" name="Freeform 215"/>
              <p:cNvSpPr>
                <a:spLocks/>
              </p:cNvSpPr>
              <p:nvPr/>
            </p:nvSpPr>
            <p:spPr bwMode="auto">
              <a:xfrm>
                <a:off x="738" y="2992"/>
                <a:ext cx="72" cy="2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1"/>
                  </a:cxn>
                  <a:cxn ang="0">
                    <a:pos x="17" y="23"/>
                  </a:cxn>
                  <a:cxn ang="0">
                    <a:pos x="36" y="55"/>
                  </a:cxn>
                  <a:cxn ang="0">
                    <a:pos x="48" y="90"/>
                  </a:cxn>
                  <a:cxn ang="0">
                    <a:pos x="67" y="124"/>
                  </a:cxn>
                  <a:cxn ang="0">
                    <a:pos x="72" y="157"/>
                  </a:cxn>
                  <a:cxn ang="0">
                    <a:pos x="72" y="190"/>
                  </a:cxn>
                  <a:cxn ang="0">
                    <a:pos x="53" y="213"/>
                  </a:cxn>
                  <a:cxn ang="0">
                    <a:pos x="36" y="224"/>
                  </a:cxn>
                  <a:cxn ang="0">
                    <a:pos x="24" y="203"/>
                  </a:cxn>
                  <a:cxn ang="0">
                    <a:pos x="11" y="169"/>
                  </a:cxn>
                  <a:cxn ang="0">
                    <a:pos x="5" y="124"/>
                  </a:cxn>
                  <a:cxn ang="0">
                    <a:pos x="0" y="78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2" h="224">
                    <a:moveTo>
                      <a:pt x="0" y="0"/>
                    </a:moveTo>
                    <a:lnTo>
                      <a:pt x="5" y="11"/>
                    </a:lnTo>
                    <a:lnTo>
                      <a:pt x="17" y="23"/>
                    </a:lnTo>
                    <a:lnTo>
                      <a:pt x="36" y="55"/>
                    </a:lnTo>
                    <a:lnTo>
                      <a:pt x="48" y="90"/>
                    </a:lnTo>
                    <a:lnTo>
                      <a:pt x="67" y="124"/>
                    </a:lnTo>
                    <a:lnTo>
                      <a:pt x="72" y="157"/>
                    </a:lnTo>
                    <a:lnTo>
                      <a:pt x="72" y="190"/>
                    </a:lnTo>
                    <a:lnTo>
                      <a:pt x="53" y="213"/>
                    </a:lnTo>
                    <a:lnTo>
                      <a:pt x="36" y="224"/>
                    </a:lnTo>
                    <a:lnTo>
                      <a:pt x="24" y="203"/>
                    </a:lnTo>
                    <a:lnTo>
                      <a:pt x="11" y="169"/>
                    </a:lnTo>
                    <a:lnTo>
                      <a:pt x="5" y="124"/>
                    </a:lnTo>
                    <a:lnTo>
                      <a:pt x="0" y="78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696" name="Freeform 216"/>
              <p:cNvSpPr>
                <a:spLocks/>
              </p:cNvSpPr>
              <p:nvPr/>
            </p:nvSpPr>
            <p:spPr bwMode="auto">
              <a:xfrm>
                <a:off x="906" y="3228"/>
                <a:ext cx="85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6" y="11"/>
                  </a:cxn>
                  <a:cxn ang="0">
                    <a:pos x="12" y="11"/>
                  </a:cxn>
                  <a:cxn ang="0">
                    <a:pos x="23" y="23"/>
                  </a:cxn>
                  <a:cxn ang="0">
                    <a:pos x="29" y="33"/>
                  </a:cxn>
                  <a:cxn ang="0">
                    <a:pos x="43" y="56"/>
                  </a:cxn>
                  <a:cxn ang="0">
                    <a:pos x="48" y="67"/>
                  </a:cxn>
                  <a:cxn ang="0">
                    <a:pos x="60" y="79"/>
                  </a:cxn>
                  <a:cxn ang="0">
                    <a:pos x="66" y="102"/>
                  </a:cxn>
                  <a:cxn ang="0">
                    <a:pos x="71" y="111"/>
                  </a:cxn>
                  <a:cxn ang="0">
                    <a:pos x="77" y="134"/>
                  </a:cxn>
                  <a:cxn ang="0">
                    <a:pos x="85" y="157"/>
                  </a:cxn>
                  <a:cxn ang="0">
                    <a:pos x="85" y="169"/>
                  </a:cxn>
                  <a:cxn ang="0">
                    <a:pos x="77" y="190"/>
                  </a:cxn>
                  <a:cxn ang="0">
                    <a:pos x="71" y="202"/>
                  </a:cxn>
                  <a:cxn ang="0">
                    <a:pos x="54" y="213"/>
                  </a:cxn>
                  <a:cxn ang="0">
                    <a:pos x="35" y="225"/>
                  </a:cxn>
                  <a:cxn ang="0">
                    <a:pos x="23" y="202"/>
                  </a:cxn>
                  <a:cxn ang="0">
                    <a:pos x="12" y="169"/>
                  </a:cxn>
                  <a:cxn ang="0">
                    <a:pos x="6" y="123"/>
                  </a:cxn>
                  <a:cxn ang="0">
                    <a:pos x="6" y="79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85" h="225">
                    <a:moveTo>
                      <a:pt x="0" y="0"/>
                    </a:moveTo>
                    <a:lnTo>
                      <a:pt x="6" y="0"/>
                    </a:lnTo>
                    <a:lnTo>
                      <a:pt x="6" y="11"/>
                    </a:lnTo>
                    <a:lnTo>
                      <a:pt x="12" y="11"/>
                    </a:lnTo>
                    <a:lnTo>
                      <a:pt x="23" y="23"/>
                    </a:lnTo>
                    <a:lnTo>
                      <a:pt x="29" y="33"/>
                    </a:lnTo>
                    <a:lnTo>
                      <a:pt x="43" y="56"/>
                    </a:lnTo>
                    <a:lnTo>
                      <a:pt x="48" y="67"/>
                    </a:lnTo>
                    <a:lnTo>
                      <a:pt x="60" y="79"/>
                    </a:lnTo>
                    <a:lnTo>
                      <a:pt x="66" y="102"/>
                    </a:lnTo>
                    <a:lnTo>
                      <a:pt x="71" y="111"/>
                    </a:lnTo>
                    <a:lnTo>
                      <a:pt x="77" y="134"/>
                    </a:lnTo>
                    <a:lnTo>
                      <a:pt x="85" y="157"/>
                    </a:lnTo>
                    <a:lnTo>
                      <a:pt x="85" y="169"/>
                    </a:lnTo>
                    <a:lnTo>
                      <a:pt x="77" y="190"/>
                    </a:lnTo>
                    <a:lnTo>
                      <a:pt x="71" y="202"/>
                    </a:lnTo>
                    <a:lnTo>
                      <a:pt x="54" y="213"/>
                    </a:lnTo>
                    <a:lnTo>
                      <a:pt x="35" y="225"/>
                    </a:lnTo>
                    <a:lnTo>
                      <a:pt x="23" y="202"/>
                    </a:lnTo>
                    <a:lnTo>
                      <a:pt x="12" y="169"/>
                    </a:lnTo>
                    <a:lnTo>
                      <a:pt x="6" y="123"/>
                    </a:lnTo>
                    <a:lnTo>
                      <a:pt x="6" y="79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697" name="Freeform 217"/>
              <p:cNvSpPr>
                <a:spLocks/>
              </p:cNvSpPr>
              <p:nvPr/>
            </p:nvSpPr>
            <p:spPr bwMode="auto">
              <a:xfrm>
                <a:off x="960" y="2677"/>
                <a:ext cx="71" cy="22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1"/>
                  </a:cxn>
                  <a:cxn ang="0">
                    <a:pos x="17" y="23"/>
                  </a:cxn>
                  <a:cxn ang="0">
                    <a:pos x="36" y="57"/>
                  </a:cxn>
                  <a:cxn ang="0">
                    <a:pos x="48" y="90"/>
                  </a:cxn>
                  <a:cxn ang="0">
                    <a:pos x="65" y="124"/>
                  </a:cxn>
                  <a:cxn ang="0">
                    <a:pos x="71" y="157"/>
                  </a:cxn>
                  <a:cxn ang="0">
                    <a:pos x="71" y="192"/>
                  </a:cxn>
                  <a:cxn ang="0">
                    <a:pos x="54" y="213"/>
                  </a:cxn>
                  <a:cxn ang="0">
                    <a:pos x="36" y="226"/>
                  </a:cxn>
                  <a:cxn ang="0">
                    <a:pos x="23" y="203"/>
                  </a:cxn>
                  <a:cxn ang="0">
                    <a:pos x="12" y="169"/>
                  </a:cxn>
                  <a:cxn ang="0">
                    <a:pos x="6" y="124"/>
                  </a:cxn>
                  <a:cxn ang="0">
                    <a:pos x="6" y="78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1" h="226">
                    <a:moveTo>
                      <a:pt x="0" y="0"/>
                    </a:moveTo>
                    <a:lnTo>
                      <a:pt x="6" y="11"/>
                    </a:lnTo>
                    <a:lnTo>
                      <a:pt x="17" y="23"/>
                    </a:lnTo>
                    <a:lnTo>
                      <a:pt x="36" y="57"/>
                    </a:lnTo>
                    <a:lnTo>
                      <a:pt x="48" y="90"/>
                    </a:lnTo>
                    <a:lnTo>
                      <a:pt x="65" y="124"/>
                    </a:lnTo>
                    <a:lnTo>
                      <a:pt x="71" y="157"/>
                    </a:lnTo>
                    <a:lnTo>
                      <a:pt x="71" y="192"/>
                    </a:lnTo>
                    <a:lnTo>
                      <a:pt x="54" y="213"/>
                    </a:lnTo>
                    <a:lnTo>
                      <a:pt x="36" y="226"/>
                    </a:lnTo>
                    <a:lnTo>
                      <a:pt x="23" y="203"/>
                    </a:lnTo>
                    <a:lnTo>
                      <a:pt x="12" y="169"/>
                    </a:lnTo>
                    <a:lnTo>
                      <a:pt x="6" y="124"/>
                    </a:lnTo>
                    <a:lnTo>
                      <a:pt x="6" y="78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698" name="Freeform 218"/>
              <p:cNvSpPr>
                <a:spLocks/>
              </p:cNvSpPr>
              <p:nvPr/>
            </p:nvSpPr>
            <p:spPr bwMode="auto">
              <a:xfrm>
                <a:off x="1025" y="3138"/>
                <a:ext cx="73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8" y="23"/>
                  </a:cxn>
                  <a:cxn ang="0">
                    <a:pos x="37" y="57"/>
                  </a:cxn>
                  <a:cxn ang="0">
                    <a:pos x="54" y="78"/>
                  </a:cxn>
                  <a:cxn ang="0">
                    <a:pos x="67" y="123"/>
                  </a:cxn>
                  <a:cxn ang="0">
                    <a:pos x="73" y="157"/>
                  </a:cxn>
                  <a:cxn ang="0">
                    <a:pos x="73" y="192"/>
                  </a:cxn>
                  <a:cxn ang="0">
                    <a:pos x="60" y="213"/>
                  </a:cxn>
                  <a:cxn ang="0">
                    <a:pos x="37" y="213"/>
                  </a:cxn>
                  <a:cxn ang="0">
                    <a:pos x="25" y="201"/>
                  </a:cxn>
                  <a:cxn ang="0">
                    <a:pos x="12" y="169"/>
                  </a:cxn>
                  <a:cxn ang="0">
                    <a:pos x="6" y="123"/>
                  </a:cxn>
                  <a:cxn ang="0">
                    <a:pos x="6" y="78"/>
                  </a:cxn>
                  <a:cxn ang="0">
                    <a:pos x="0" y="34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3" h="213">
                    <a:moveTo>
                      <a:pt x="0" y="0"/>
                    </a:moveTo>
                    <a:lnTo>
                      <a:pt x="6" y="0"/>
                    </a:lnTo>
                    <a:lnTo>
                      <a:pt x="18" y="23"/>
                    </a:lnTo>
                    <a:lnTo>
                      <a:pt x="37" y="57"/>
                    </a:lnTo>
                    <a:lnTo>
                      <a:pt x="54" y="78"/>
                    </a:lnTo>
                    <a:lnTo>
                      <a:pt x="67" y="123"/>
                    </a:lnTo>
                    <a:lnTo>
                      <a:pt x="73" y="157"/>
                    </a:lnTo>
                    <a:lnTo>
                      <a:pt x="73" y="192"/>
                    </a:lnTo>
                    <a:lnTo>
                      <a:pt x="60" y="213"/>
                    </a:lnTo>
                    <a:lnTo>
                      <a:pt x="37" y="213"/>
                    </a:lnTo>
                    <a:lnTo>
                      <a:pt x="25" y="201"/>
                    </a:lnTo>
                    <a:lnTo>
                      <a:pt x="12" y="169"/>
                    </a:lnTo>
                    <a:lnTo>
                      <a:pt x="6" y="123"/>
                    </a:lnTo>
                    <a:lnTo>
                      <a:pt x="6" y="78"/>
                    </a:lnTo>
                    <a:lnTo>
                      <a:pt x="0" y="3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699" name="Freeform 219"/>
              <p:cNvSpPr>
                <a:spLocks/>
              </p:cNvSpPr>
              <p:nvPr/>
            </p:nvSpPr>
            <p:spPr bwMode="auto">
              <a:xfrm>
                <a:off x="1098" y="2936"/>
                <a:ext cx="71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1"/>
                  </a:cxn>
                  <a:cxn ang="0">
                    <a:pos x="17" y="23"/>
                  </a:cxn>
                  <a:cxn ang="0">
                    <a:pos x="37" y="56"/>
                  </a:cxn>
                  <a:cxn ang="0">
                    <a:pos x="48" y="88"/>
                  </a:cxn>
                  <a:cxn ang="0">
                    <a:pos x="65" y="123"/>
                  </a:cxn>
                  <a:cxn ang="0">
                    <a:pos x="71" y="157"/>
                  </a:cxn>
                  <a:cxn ang="0">
                    <a:pos x="71" y="190"/>
                  </a:cxn>
                  <a:cxn ang="0">
                    <a:pos x="54" y="213"/>
                  </a:cxn>
                  <a:cxn ang="0">
                    <a:pos x="37" y="213"/>
                  </a:cxn>
                  <a:cxn ang="0">
                    <a:pos x="23" y="202"/>
                  </a:cxn>
                  <a:cxn ang="0">
                    <a:pos x="12" y="167"/>
                  </a:cxn>
                  <a:cxn ang="0">
                    <a:pos x="6" y="123"/>
                  </a:cxn>
                  <a:cxn ang="0">
                    <a:pos x="6" y="79"/>
                  </a:cxn>
                  <a:cxn ang="0">
                    <a:pos x="0" y="44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1" h="213">
                    <a:moveTo>
                      <a:pt x="0" y="0"/>
                    </a:moveTo>
                    <a:lnTo>
                      <a:pt x="6" y="11"/>
                    </a:lnTo>
                    <a:lnTo>
                      <a:pt x="17" y="23"/>
                    </a:lnTo>
                    <a:lnTo>
                      <a:pt x="37" y="56"/>
                    </a:lnTo>
                    <a:lnTo>
                      <a:pt x="48" y="88"/>
                    </a:lnTo>
                    <a:lnTo>
                      <a:pt x="65" y="123"/>
                    </a:lnTo>
                    <a:lnTo>
                      <a:pt x="71" y="157"/>
                    </a:lnTo>
                    <a:lnTo>
                      <a:pt x="71" y="190"/>
                    </a:lnTo>
                    <a:lnTo>
                      <a:pt x="54" y="213"/>
                    </a:lnTo>
                    <a:lnTo>
                      <a:pt x="37" y="213"/>
                    </a:lnTo>
                    <a:lnTo>
                      <a:pt x="23" y="202"/>
                    </a:lnTo>
                    <a:lnTo>
                      <a:pt x="12" y="167"/>
                    </a:lnTo>
                    <a:lnTo>
                      <a:pt x="6" y="123"/>
                    </a:lnTo>
                    <a:lnTo>
                      <a:pt x="6" y="79"/>
                    </a:lnTo>
                    <a:lnTo>
                      <a:pt x="0" y="4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00" name="Freeform 220"/>
              <p:cNvSpPr>
                <a:spLocks/>
              </p:cNvSpPr>
              <p:nvPr/>
            </p:nvSpPr>
            <p:spPr bwMode="auto">
              <a:xfrm>
                <a:off x="1031" y="3090"/>
                <a:ext cx="73" cy="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9" y="11"/>
                  </a:cxn>
                  <a:cxn ang="0">
                    <a:pos x="31" y="23"/>
                  </a:cxn>
                  <a:cxn ang="0">
                    <a:pos x="48" y="42"/>
                  </a:cxn>
                  <a:cxn ang="0">
                    <a:pos x="67" y="59"/>
                  </a:cxn>
                  <a:cxn ang="0">
                    <a:pos x="73" y="76"/>
                  </a:cxn>
                  <a:cxn ang="0">
                    <a:pos x="73" y="96"/>
                  </a:cxn>
                  <a:cxn ang="0">
                    <a:pos x="54" y="107"/>
                  </a:cxn>
                  <a:cxn ang="0">
                    <a:pos x="36" y="113"/>
                  </a:cxn>
                  <a:cxn ang="0">
                    <a:pos x="25" y="101"/>
                  </a:cxn>
                  <a:cxn ang="0">
                    <a:pos x="12" y="82"/>
                  </a:cxn>
                  <a:cxn ang="0">
                    <a:pos x="6" y="65"/>
                  </a:cxn>
                  <a:cxn ang="0">
                    <a:pos x="0" y="42"/>
                  </a:cxn>
                  <a:cxn ang="0">
                    <a:pos x="0" y="17"/>
                  </a:cxn>
                  <a:cxn ang="0">
                    <a:pos x="0" y="0"/>
                  </a:cxn>
                </a:cxnLst>
                <a:rect l="0" t="0" r="r" b="b"/>
                <a:pathLst>
                  <a:path w="73" h="113">
                    <a:moveTo>
                      <a:pt x="0" y="0"/>
                    </a:moveTo>
                    <a:lnTo>
                      <a:pt x="6" y="0"/>
                    </a:lnTo>
                    <a:lnTo>
                      <a:pt x="19" y="11"/>
                    </a:lnTo>
                    <a:lnTo>
                      <a:pt x="31" y="23"/>
                    </a:lnTo>
                    <a:lnTo>
                      <a:pt x="48" y="42"/>
                    </a:lnTo>
                    <a:lnTo>
                      <a:pt x="67" y="59"/>
                    </a:lnTo>
                    <a:lnTo>
                      <a:pt x="73" y="76"/>
                    </a:lnTo>
                    <a:lnTo>
                      <a:pt x="73" y="96"/>
                    </a:lnTo>
                    <a:lnTo>
                      <a:pt x="54" y="107"/>
                    </a:lnTo>
                    <a:lnTo>
                      <a:pt x="36" y="113"/>
                    </a:lnTo>
                    <a:lnTo>
                      <a:pt x="25" y="101"/>
                    </a:lnTo>
                    <a:lnTo>
                      <a:pt x="12" y="82"/>
                    </a:lnTo>
                    <a:lnTo>
                      <a:pt x="6" y="65"/>
                    </a:lnTo>
                    <a:lnTo>
                      <a:pt x="0" y="42"/>
                    </a:lnTo>
                    <a:lnTo>
                      <a:pt x="0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01" name="Freeform 221"/>
              <p:cNvSpPr>
                <a:spLocks/>
              </p:cNvSpPr>
              <p:nvPr/>
            </p:nvSpPr>
            <p:spPr bwMode="auto">
              <a:xfrm>
                <a:off x="1110" y="2552"/>
                <a:ext cx="67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1"/>
                  </a:cxn>
                  <a:cxn ang="0">
                    <a:pos x="11" y="23"/>
                  </a:cxn>
                  <a:cxn ang="0">
                    <a:pos x="30" y="56"/>
                  </a:cxn>
                  <a:cxn ang="0">
                    <a:pos x="48" y="90"/>
                  </a:cxn>
                  <a:cxn ang="0">
                    <a:pos x="59" y="123"/>
                  </a:cxn>
                  <a:cxn ang="0">
                    <a:pos x="67" y="157"/>
                  </a:cxn>
                  <a:cxn ang="0">
                    <a:pos x="67" y="190"/>
                  </a:cxn>
                  <a:cxn ang="0">
                    <a:pos x="53" y="213"/>
                  </a:cxn>
                  <a:cxn ang="0">
                    <a:pos x="36" y="225"/>
                  </a:cxn>
                  <a:cxn ang="0">
                    <a:pos x="17" y="201"/>
                  </a:cxn>
                  <a:cxn ang="0">
                    <a:pos x="11" y="167"/>
                  </a:cxn>
                  <a:cxn ang="0">
                    <a:pos x="5" y="123"/>
                  </a:cxn>
                  <a:cxn ang="0">
                    <a:pos x="0" y="79"/>
                  </a:cxn>
                  <a:cxn ang="0">
                    <a:pos x="0" y="44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67" h="225">
                    <a:moveTo>
                      <a:pt x="0" y="0"/>
                    </a:moveTo>
                    <a:lnTo>
                      <a:pt x="0" y="11"/>
                    </a:lnTo>
                    <a:lnTo>
                      <a:pt x="11" y="23"/>
                    </a:lnTo>
                    <a:lnTo>
                      <a:pt x="30" y="56"/>
                    </a:lnTo>
                    <a:lnTo>
                      <a:pt x="48" y="90"/>
                    </a:lnTo>
                    <a:lnTo>
                      <a:pt x="59" y="123"/>
                    </a:lnTo>
                    <a:lnTo>
                      <a:pt x="67" y="157"/>
                    </a:lnTo>
                    <a:lnTo>
                      <a:pt x="67" y="190"/>
                    </a:lnTo>
                    <a:lnTo>
                      <a:pt x="53" y="213"/>
                    </a:lnTo>
                    <a:lnTo>
                      <a:pt x="36" y="225"/>
                    </a:lnTo>
                    <a:lnTo>
                      <a:pt x="17" y="201"/>
                    </a:lnTo>
                    <a:lnTo>
                      <a:pt x="11" y="167"/>
                    </a:lnTo>
                    <a:lnTo>
                      <a:pt x="5" y="123"/>
                    </a:lnTo>
                    <a:lnTo>
                      <a:pt x="0" y="79"/>
                    </a:lnTo>
                    <a:lnTo>
                      <a:pt x="0" y="4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02" name="Freeform 222"/>
              <p:cNvSpPr>
                <a:spLocks/>
              </p:cNvSpPr>
              <p:nvPr/>
            </p:nvSpPr>
            <p:spPr bwMode="auto">
              <a:xfrm>
                <a:off x="1697" y="3053"/>
                <a:ext cx="72" cy="1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6"/>
                  </a:cxn>
                  <a:cxn ang="0">
                    <a:pos x="19" y="12"/>
                  </a:cxn>
                  <a:cxn ang="0">
                    <a:pos x="36" y="31"/>
                  </a:cxn>
                  <a:cxn ang="0">
                    <a:pos x="55" y="48"/>
                  </a:cxn>
                  <a:cxn ang="0">
                    <a:pos x="67" y="65"/>
                  </a:cxn>
                  <a:cxn ang="0">
                    <a:pos x="72" y="85"/>
                  </a:cxn>
                  <a:cxn ang="0">
                    <a:pos x="72" y="102"/>
                  </a:cxn>
                  <a:cxn ang="0">
                    <a:pos x="61" y="113"/>
                  </a:cxn>
                  <a:cxn ang="0">
                    <a:pos x="36" y="119"/>
                  </a:cxn>
                  <a:cxn ang="0">
                    <a:pos x="24" y="108"/>
                  </a:cxn>
                  <a:cxn ang="0">
                    <a:pos x="19" y="90"/>
                  </a:cxn>
                  <a:cxn ang="0">
                    <a:pos x="5" y="65"/>
                  </a:cxn>
                  <a:cxn ang="0">
                    <a:pos x="5" y="42"/>
                  </a:cxn>
                  <a:cxn ang="0">
                    <a:pos x="5" y="23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72" h="119">
                    <a:moveTo>
                      <a:pt x="0" y="0"/>
                    </a:moveTo>
                    <a:lnTo>
                      <a:pt x="5" y="6"/>
                    </a:lnTo>
                    <a:lnTo>
                      <a:pt x="19" y="12"/>
                    </a:lnTo>
                    <a:lnTo>
                      <a:pt x="36" y="31"/>
                    </a:lnTo>
                    <a:lnTo>
                      <a:pt x="55" y="48"/>
                    </a:lnTo>
                    <a:lnTo>
                      <a:pt x="67" y="65"/>
                    </a:lnTo>
                    <a:lnTo>
                      <a:pt x="72" y="85"/>
                    </a:lnTo>
                    <a:lnTo>
                      <a:pt x="72" y="102"/>
                    </a:lnTo>
                    <a:lnTo>
                      <a:pt x="61" y="113"/>
                    </a:lnTo>
                    <a:lnTo>
                      <a:pt x="36" y="119"/>
                    </a:lnTo>
                    <a:lnTo>
                      <a:pt x="24" y="108"/>
                    </a:lnTo>
                    <a:lnTo>
                      <a:pt x="19" y="90"/>
                    </a:lnTo>
                    <a:lnTo>
                      <a:pt x="5" y="65"/>
                    </a:lnTo>
                    <a:lnTo>
                      <a:pt x="5" y="42"/>
                    </a:lnTo>
                    <a:lnTo>
                      <a:pt x="5" y="23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03" name="Freeform 223"/>
              <p:cNvSpPr>
                <a:spLocks/>
              </p:cNvSpPr>
              <p:nvPr/>
            </p:nvSpPr>
            <p:spPr bwMode="auto">
              <a:xfrm>
                <a:off x="690" y="3330"/>
                <a:ext cx="72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9"/>
                  </a:cxn>
                  <a:cxn ang="0">
                    <a:pos x="17" y="21"/>
                  </a:cxn>
                  <a:cxn ang="0">
                    <a:pos x="36" y="55"/>
                  </a:cxn>
                  <a:cxn ang="0">
                    <a:pos x="53" y="88"/>
                  </a:cxn>
                  <a:cxn ang="0">
                    <a:pos x="65" y="123"/>
                  </a:cxn>
                  <a:cxn ang="0">
                    <a:pos x="72" y="155"/>
                  </a:cxn>
                  <a:cxn ang="0">
                    <a:pos x="72" y="190"/>
                  </a:cxn>
                  <a:cxn ang="0">
                    <a:pos x="59" y="213"/>
                  </a:cxn>
                  <a:cxn ang="0">
                    <a:pos x="36" y="213"/>
                  </a:cxn>
                  <a:cxn ang="0">
                    <a:pos x="23" y="201"/>
                  </a:cxn>
                  <a:cxn ang="0">
                    <a:pos x="11" y="167"/>
                  </a:cxn>
                  <a:cxn ang="0">
                    <a:pos x="5" y="123"/>
                  </a:cxn>
                  <a:cxn ang="0">
                    <a:pos x="5" y="78"/>
                  </a:cxn>
                  <a:cxn ang="0">
                    <a:pos x="5" y="4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2" h="213">
                    <a:moveTo>
                      <a:pt x="0" y="0"/>
                    </a:moveTo>
                    <a:lnTo>
                      <a:pt x="5" y="9"/>
                    </a:lnTo>
                    <a:lnTo>
                      <a:pt x="17" y="21"/>
                    </a:lnTo>
                    <a:lnTo>
                      <a:pt x="36" y="55"/>
                    </a:lnTo>
                    <a:lnTo>
                      <a:pt x="53" y="88"/>
                    </a:lnTo>
                    <a:lnTo>
                      <a:pt x="65" y="123"/>
                    </a:lnTo>
                    <a:lnTo>
                      <a:pt x="72" y="155"/>
                    </a:lnTo>
                    <a:lnTo>
                      <a:pt x="72" y="190"/>
                    </a:lnTo>
                    <a:lnTo>
                      <a:pt x="59" y="213"/>
                    </a:lnTo>
                    <a:lnTo>
                      <a:pt x="36" y="213"/>
                    </a:lnTo>
                    <a:lnTo>
                      <a:pt x="23" y="201"/>
                    </a:lnTo>
                    <a:lnTo>
                      <a:pt x="11" y="167"/>
                    </a:lnTo>
                    <a:lnTo>
                      <a:pt x="5" y="123"/>
                    </a:lnTo>
                    <a:lnTo>
                      <a:pt x="5" y="78"/>
                    </a:lnTo>
                    <a:lnTo>
                      <a:pt x="5" y="4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04" name="Freeform 224"/>
              <p:cNvSpPr>
                <a:spLocks/>
              </p:cNvSpPr>
              <p:nvPr/>
            </p:nvSpPr>
            <p:spPr bwMode="auto">
              <a:xfrm>
                <a:off x="828" y="3385"/>
                <a:ext cx="71" cy="2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0"/>
                  </a:cxn>
                  <a:cxn ang="0">
                    <a:pos x="17" y="23"/>
                  </a:cxn>
                  <a:cxn ang="0">
                    <a:pos x="28" y="45"/>
                  </a:cxn>
                  <a:cxn ang="0">
                    <a:pos x="48" y="79"/>
                  </a:cxn>
                  <a:cxn ang="0">
                    <a:pos x="65" y="123"/>
                  </a:cxn>
                  <a:cxn ang="0">
                    <a:pos x="71" y="158"/>
                  </a:cxn>
                  <a:cxn ang="0">
                    <a:pos x="71" y="179"/>
                  </a:cxn>
                  <a:cxn ang="0">
                    <a:pos x="53" y="214"/>
                  </a:cxn>
                  <a:cxn ang="0">
                    <a:pos x="36" y="214"/>
                  </a:cxn>
                  <a:cxn ang="0">
                    <a:pos x="23" y="202"/>
                  </a:cxn>
                  <a:cxn ang="0">
                    <a:pos x="11" y="167"/>
                  </a:cxn>
                  <a:cxn ang="0">
                    <a:pos x="5" y="123"/>
                  </a:cxn>
                  <a:cxn ang="0">
                    <a:pos x="0" y="79"/>
                  </a:cxn>
                  <a:cxn ang="0">
                    <a:pos x="0" y="33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1" h="214">
                    <a:moveTo>
                      <a:pt x="0" y="0"/>
                    </a:moveTo>
                    <a:lnTo>
                      <a:pt x="5" y="0"/>
                    </a:lnTo>
                    <a:lnTo>
                      <a:pt x="17" y="23"/>
                    </a:lnTo>
                    <a:lnTo>
                      <a:pt x="28" y="45"/>
                    </a:lnTo>
                    <a:lnTo>
                      <a:pt x="48" y="79"/>
                    </a:lnTo>
                    <a:lnTo>
                      <a:pt x="65" y="123"/>
                    </a:lnTo>
                    <a:lnTo>
                      <a:pt x="71" y="158"/>
                    </a:lnTo>
                    <a:lnTo>
                      <a:pt x="71" y="179"/>
                    </a:lnTo>
                    <a:lnTo>
                      <a:pt x="53" y="214"/>
                    </a:lnTo>
                    <a:lnTo>
                      <a:pt x="36" y="214"/>
                    </a:lnTo>
                    <a:lnTo>
                      <a:pt x="23" y="202"/>
                    </a:lnTo>
                    <a:lnTo>
                      <a:pt x="11" y="167"/>
                    </a:lnTo>
                    <a:lnTo>
                      <a:pt x="5" y="123"/>
                    </a:lnTo>
                    <a:lnTo>
                      <a:pt x="0" y="79"/>
                    </a:lnTo>
                    <a:lnTo>
                      <a:pt x="0" y="33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05" name="Freeform 225"/>
              <p:cNvSpPr>
                <a:spLocks/>
              </p:cNvSpPr>
              <p:nvPr/>
            </p:nvSpPr>
            <p:spPr bwMode="auto">
              <a:xfrm>
                <a:off x="1200" y="2688"/>
                <a:ext cx="71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2"/>
                  </a:cxn>
                  <a:cxn ang="0">
                    <a:pos x="17" y="23"/>
                  </a:cxn>
                  <a:cxn ang="0">
                    <a:pos x="36" y="58"/>
                  </a:cxn>
                  <a:cxn ang="0">
                    <a:pos x="48" y="90"/>
                  </a:cxn>
                  <a:cxn ang="0">
                    <a:pos x="65" y="123"/>
                  </a:cxn>
                  <a:cxn ang="0">
                    <a:pos x="71" y="158"/>
                  </a:cxn>
                  <a:cxn ang="0">
                    <a:pos x="71" y="192"/>
                  </a:cxn>
                  <a:cxn ang="0">
                    <a:pos x="54" y="215"/>
                  </a:cxn>
                  <a:cxn ang="0">
                    <a:pos x="36" y="225"/>
                  </a:cxn>
                  <a:cxn ang="0">
                    <a:pos x="23" y="202"/>
                  </a:cxn>
                  <a:cxn ang="0">
                    <a:pos x="11" y="169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6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1" h="225">
                    <a:moveTo>
                      <a:pt x="0" y="0"/>
                    </a:moveTo>
                    <a:lnTo>
                      <a:pt x="6" y="12"/>
                    </a:lnTo>
                    <a:lnTo>
                      <a:pt x="17" y="23"/>
                    </a:lnTo>
                    <a:lnTo>
                      <a:pt x="36" y="58"/>
                    </a:lnTo>
                    <a:lnTo>
                      <a:pt x="48" y="90"/>
                    </a:lnTo>
                    <a:lnTo>
                      <a:pt x="65" y="123"/>
                    </a:lnTo>
                    <a:lnTo>
                      <a:pt x="71" y="158"/>
                    </a:lnTo>
                    <a:lnTo>
                      <a:pt x="71" y="192"/>
                    </a:lnTo>
                    <a:lnTo>
                      <a:pt x="54" y="215"/>
                    </a:lnTo>
                    <a:lnTo>
                      <a:pt x="36" y="225"/>
                    </a:lnTo>
                    <a:lnTo>
                      <a:pt x="23" y="202"/>
                    </a:lnTo>
                    <a:lnTo>
                      <a:pt x="11" y="169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06" name="Freeform 226"/>
              <p:cNvSpPr>
                <a:spLocks/>
              </p:cNvSpPr>
              <p:nvPr/>
            </p:nvSpPr>
            <p:spPr bwMode="auto">
              <a:xfrm>
                <a:off x="1127" y="3620"/>
                <a:ext cx="73" cy="22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11"/>
                  </a:cxn>
                  <a:cxn ang="0">
                    <a:pos x="19" y="34"/>
                  </a:cxn>
                  <a:cxn ang="0">
                    <a:pos x="36" y="57"/>
                  </a:cxn>
                  <a:cxn ang="0">
                    <a:pos x="48" y="90"/>
                  </a:cxn>
                  <a:cxn ang="0">
                    <a:pos x="67" y="125"/>
                  </a:cxn>
                  <a:cxn ang="0">
                    <a:pos x="73" y="157"/>
                  </a:cxn>
                  <a:cxn ang="0">
                    <a:pos x="73" y="192"/>
                  </a:cxn>
                  <a:cxn ang="0">
                    <a:pos x="54" y="213"/>
                  </a:cxn>
                  <a:cxn ang="0">
                    <a:pos x="36" y="226"/>
                  </a:cxn>
                  <a:cxn ang="0">
                    <a:pos x="25" y="203"/>
                  </a:cxn>
                  <a:cxn ang="0">
                    <a:pos x="13" y="169"/>
                  </a:cxn>
                  <a:cxn ang="0">
                    <a:pos x="8" y="125"/>
                  </a:cxn>
                  <a:cxn ang="0">
                    <a:pos x="8" y="90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3" h="226">
                    <a:moveTo>
                      <a:pt x="0" y="0"/>
                    </a:moveTo>
                    <a:lnTo>
                      <a:pt x="8" y="11"/>
                    </a:lnTo>
                    <a:lnTo>
                      <a:pt x="19" y="34"/>
                    </a:lnTo>
                    <a:lnTo>
                      <a:pt x="36" y="57"/>
                    </a:lnTo>
                    <a:lnTo>
                      <a:pt x="48" y="90"/>
                    </a:lnTo>
                    <a:lnTo>
                      <a:pt x="67" y="125"/>
                    </a:lnTo>
                    <a:lnTo>
                      <a:pt x="73" y="157"/>
                    </a:lnTo>
                    <a:lnTo>
                      <a:pt x="73" y="192"/>
                    </a:lnTo>
                    <a:lnTo>
                      <a:pt x="54" y="213"/>
                    </a:lnTo>
                    <a:lnTo>
                      <a:pt x="36" y="226"/>
                    </a:lnTo>
                    <a:lnTo>
                      <a:pt x="25" y="203"/>
                    </a:lnTo>
                    <a:lnTo>
                      <a:pt x="13" y="169"/>
                    </a:lnTo>
                    <a:lnTo>
                      <a:pt x="8" y="125"/>
                    </a:lnTo>
                    <a:lnTo>
                      <a:pt x="8" y="90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07" name="Freeform 227"/>
              <p:cNvSpPr>
                <a:spLocks/>
              </p:cNvSpPr>
              <p:nvPr/>
            </p:nvSpPr>
            <p:spPr bwMode="auto">
              <a:xfrm>
                <a:off x="1361" y="2746"/>
                <a:ext cx="73" cy="2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9"/>
                  </a:cxn>
                  <a:cxn ang="0">
                    <a:pos x="19" y="21"/>
                  </a:cxn>
                  <a:cxn ang="0">
                    <a:pos x="31" y="55"/>
                  </a:cxn>
                  <a:cxn ang="0">
                    <a:pos x="48" y="88"/>
                  </a:cxn>
                  <a:cxn ang="0">
                    <a:pos x="61" y="123"/>
                  </a:cxn>
                  <a:cxn ang="0">
                    <a:pos x="73" y="157"/>
                  </a:cxn>
                  <a:cxn ang="0">
                    <a:pos x="67" y="190"/>
                  </a:cxn>
                  <a:cxn ang="0">
                    <a:pos x="54" y="213"/>
                  </a:cxn>
                  <a:cxn ang="0">
                    <a:pos x="36" y="223"/>
                  </a:cxn>
                  <a:cxn ang="0">
                    <a:pos x="19" y="201"/>
                  </a:cxn>
                  <a:cxn ang="0">
                    <a:pos x="11" y="167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3" h="223">
                    <a:moveTo>
                      <a:pt x="0" y="0"/>
                    </a:moveTo>
                    <a:lnTo>
                      <a:pt x="6" y="9"/>
                    </a:lnTo>
                    <a:lnTo>
                      <a:pt x="19" y="21"/>
                    </a:lnTo>
                    <a:lnTo>
                      <a:pt x="31" y="55"/>
                    </a:lnTo>
                    <a:lnTo>
                      <a:pt x="48" y="88"/>
                    </a:lnTo>
                    <a:lnTo>
                      <a:pt x="61" y="123"/>
                    </a:lnTo>
                    <a:lnTo>
                      <a:pt x="73" y="157"/>
                    </a:lnTo>
                    <a:lnTo>
                      <a:pt x="67" y="190"/>
                    </a:lnTo>
                    <a:lnTo>
                      <a:pt x="54" y="213"/>
                    </a:lnTo>
                    <a:lnTo>
                      <a:pt x="36" y="223"/>
                    </a:lnTo>
                    <a:lnTo>
                      <a:pt x="19" y="201"/>
                    </a:lnTo>
                    <a:lnTo>
                      <a:pt x="11" y="167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08" name="Freeform 228"/>
              <p:cNvSpPr>
                <a:spLocks/>
              </p:cNvSpPr>
              <p:nvPr/>
            </p:nvSpPr>
            <p:spPr bwMode="auto">
              <a:xfrm>
                <a:off x="1307" y="3047"/>
                <a:ext cx="73" cy="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2"/>
                  </a:cxn>
                  <a:cxn ang="0">
                    <a:pos x="19" y="23"/>
                  </a:cxn>
                  <a:cxn ang="0">
                    <a:pos x="37" y="56"/>
                  </a:cxn>
                  <a:cxn ang="0">
                    <a:pos x="48" y="91"/>
                  </a:cxn>
                  <a:cxn ang="0">
                    <a:pos x="65" y="125"/>
                  </a:cxn>
                  <a:cxn ang="0">
                    <a:pos x="73" y="158"/>
                  </a:cxn>
                  <a:cxn ang="0">
                    <a:pos x="73" y="192"/>
                  </a:cxn>
                  <a:cxn ang="0">
                    <a:pos x="54" y="214"/>
                  </a:cxn>
                  <a:cxn ang="0">
                    <a:pos x="37" y="227"/>
                  </a:cxn>
                  <a:cxn ang="0">
                    <a:pos x="25" y="204"/>
                  </a:cxn>
                  <a:cxn ang="0">
                    <a:pos x="14" y="169"/>
                  </a:cxn>
                  <a:cxn ang="0">
                    <a:pos x="6" y="125"/>
                  </a:cxn>
                  <a:cxn ang="0">
                    <a:pos x="6" y="79"/>
                  </a:cxn>
                  <a:cxn ang="0">
                    <a:pos x="0" y="46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3" h="227">
                    <a:moveTo>
                      <a:pt x="0" y="0"/>
                    </a:moveTo>
                    <a:lnTo>
                      <a:pt x="6" y="12"/>
                    </a:lnTo>
                    <a:lnTo>
                      <a:pt x="19" y="23"/>
                    </a:lnTo>
                    <a:lnTo>
                      <a:pt x="37" y="56"/>
                    </a:lnTo>
                    <a:lnTo>
                      <a:pt x="48" y="91"/>
                    </a:lnTo>
                    <a:lnTo>
                      <a:pt x="65" y="125"/>
                    </a:lnTo>
                    <a:lnTo>
                      <a:pt x="73" y="158"/>
                    </a:lnTo>
                    <a:lnTo>
                      <a:pt x="73" y="192"/>
                    </a:lnTo>
                    <a:lnTo>
                      <a:pt x="54" y="214"/>
                    </a:lnTo>
                    <a:lnTo>
                      <a:pt x="37" y="227"/>
                    </a:lnTo>
                    <a:lnTo>
                      <a:pt x="25" y="204"/>
                    </a:lnTo>
                    <a:lnTo>
                      <a:pt x="14" y="169"/>
                    </a:lnTo>
                    <a:lnTo>
                      <a:pt x="6" y="125"/>
                    </a:lnTo>
                    <a:lnTo>
                      <a:pt x="6" y="79"/>
                    </a:lnTo>
                    <a:lnTo>
                      <a:pt x="0" y="4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09" name="Freeform 229"/>
              <p:cNvSpPr>
                <a:spLocks/>
              </p:cNvSpPr>
              <p:nvPr/>
            </p:nvSpPr>
            <p:spPr bwMode="auto">
              <a:xfrm>
                <a:off x="1428" y="3103"/>
                <a:ext cx="71" cy="2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7" y="23"/>
                  </a:cxn>
                  <a:cxn ang="0">
                    <a:pos x="29" y="46"/>
                  </a:cxn>
                  <a:cxn ang="0">
                    <a:pos x="48" y="79"/>
                  </a:cxn>
                  <a:cxn ang="0">
                    <a:pos x="65" y="113"/>
                  </a:cxn>
                  <a:cxn ang="0">
                    <a:pos x="71" y="148"/>
                  </a:cxn>
                  <a:cxn ang="0">
                    <a:pos x="71" y="181"/>
                  </a:cxn>
                  <a:cxn ang="0">
                    <a:pos x="54" y="204"/>
                  </a:cxn>
                  <a:cxn ang="0">
                    <a:pos x="36" y="215"/>
                  </a:cxn>
                  <a:cxn ang="0">
                    <a:pos x="23" y="192"/>
                  </a:cxn>
                  <a:cxn ang="0">
                    <a:pos x="12" y="171"/>
                  </a:cxn>
                  <a:cxn ang="0">
                    <a:pos x="6" y="125"/>
                  </a:cxn>
                  <a:cxn ang="0">
                    <a:pos x="0" y="79"/>
                  </a:cxn>
                  <a:cxn ang="0">
                    <a:pos x="0" y="35"/>
                  </a:cxn>
                  <a:cxn ang="0">
                    <a:pos x="0" y="0"/>
                  </a:cxn>
                </a:cxnLst>
                <a:rect l="0" t="0" r="r" b="b"/>
                <a:pathLst>
                  <a:path w="71" h="215">
                    <a:moveTo>
                      <a:pt x="0" y="0"/>
                    </a:moveTo>
                    <a:lnTo>
                      <a:pt x="6" y="0"/>
                    </a:lnTo>
                    <a:lnTo>
                      <a:pt x="17" y="23"/>
                    </a:lnTo>
                    <a:lnTo>
                      <a:pt x="29" y="46"/>
                    </a:lnTo>
                    <a:lnTo>
                      <a:pt x="48" y="79"/>
                    </a:lnTo>
                    <a:lnTo>
                      <a:pt x="65" y="113"/>
                    </a:lnTo>
                    <a:lnTo>
                      <a:pt x="71" y="148"/>
                    </a:lnTo>
                    <a:lnTo>
                      <a:pt x="71" y="181"/>
                    </a:lnTo>
                    <a:lnTo>
                      <a:pt x="54" y="204"/>
                    </a:lnTo>
                    <a:lnTo>
                      <a:pt x="36" y="215"/>
                    </a:lnTo>
                    <a:lnTo>
                      <a:pt x="23" y="192"/>
                    </a:lnTo>
                    <a:lnTo>
                      <a:pt x="12" y="171"/>
                    </a:lnTo>
                    <a:lnTo>
                      <a:pt x="6" y="125"/>
                    </a:lnTo>
                    <a:lnTo>
                      <a:pt x="0" y="79"/>
                    </a:lnTo>
                    <a:lnTo>
                      <a:pt x="0" y="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10" name="Freeform 230"/>
              <p:cNvSpPr>
                <a:spLocks/>
              </p:cNvSpPr>
              <p:nvPr/>
            </p:nvSpPr>
            <p:spPr bwMode="auto">
              <a:xfrm>
                <a:off x="1511" y="2825"/>
                <a:ext cx="72" cy="2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9"/>
                  </a:cxn>
                  <a:cxn ang="0">
                    <a:pos x="19" y="32"/>
                  </a:cxn>
                  <a:cxn ang="0">
                    <a:pos x="30" y="55"/>
                  </a:cxn>
                  <a:cxn ang="0">
                    <a:pos x="47" y="88"/>
                  </a:cxn>
                  <a:cxn ang="0">
                    <a:pos x="61" y="122"/>
                  </a:cxn>
                  <a:cxn ang="0">
                    <a:pos x="72" y="155"/>
                  </a:cxn>
                  <a:cxn ang="0">
                    <a:pos x="67" y="190"/>
                  </a:cxn>
                  <a:cxn ang="0">
                    <a:pos x="55" y="213"/>
                  </a:cxn>
                  <a:cxn ang="0">
                    <a:pos x="36" y="222"/>
                  </a:cxn>
                  <a:cxn ang="0">
                    <a:pos x="19" y="213"/>
                  </a:cxn>
                  <a:cxn ang="0">
                    <a:pos x="13" y="178"/>
                  </a:cxn>
                  <a:cxn ang="0">
                    <a:pos x="5" y="134"/>
                  </a:cxn>
                  <a:cxn ang="0">
                    <a:pos x="0" y="88"/>
                  </a:cxn>
                  <a:cxn ang="0">
                    <a:pos x="0" y="4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2" h="222">
                    <a:moveTo>
                      <a:pt x="0" y="0"/>
                    </a:moveTo>
                    <a:lnTo>
                      <a:pt x="5" y="9"/>
                    </a:lnTo>
                    <a:lnTo>
                      <a:pt x="19" y="32"/>
                    </a:lnTo>
                    <a:lnTo>
                      <a:pt x="30" y="55"/>
                    </a:lnTo>
                    <a:lnTo>
                      <a:pt x="47" y="88"/>
                    </a:lnTo>
                    <a:lnTo>
                      <a:pt x="61" y="122"/>
                    </a:lnTo>
                    <a:lnTo>
                      <a:pt x="72" y="155"/>
                    </a:lnTo>
                    <a:lnTo>
                      <a:pt x="67" y="190"/>
                    </a:lnTo>
                    <a:lnTo>
                      <a:pt x="55" y="213"/>
                    </a:lnTo>
                    <a:lnTo>
                      <a:pt x="36" y="222"/>
                    </a:lnTo>
                    <a:lnTo>
                      <a:pt x="19" y="213"/>
                    </a:lnTo>
                    <a:lnTo>
                      <a:pt x="13" y="178"/>
                    </a:lnTo>
                    <a:lnTo>
                      <a:pt x="5" y="134"/>
                    </a:lnTo>
                    <a:lnTo>
                      <a:pt x="0" y="88"/>
                    </a:lnTo>
                    <a:lnTo>
                      <a:pt x="0" y="4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11" name="Freeform 231"/>
              <p:cNvSpPr>
                <a:spLocks/>
              </p:cNvSpPr>
              <p:nvPr/>
            </p:nvSpPr>
            <p:spPr bwMode="auto">
              <a:xfrm>
                <a:off x="1595" y="3195"/>
                <a:ext cx="73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9" y="21"/>
                  </a:cxn>
                  <a:cxn ang="0">
                    <a:pos x="36" y="56"/>
                  </a:cxn>
                  <a:cxn ang="0">
                    <a:pos x="54" y="89"/>
                  </a:cxn>
                  <a:cxn ang="0">
                    <a:pos x="67" y="123"/>
                  </a:cxn>
                  <a:cxn ang="0">
                    <a:pos x="73" y="156"/>
                  </a:cxn>
                  <a:cxn ang="0">
                    <a:pos x="73" y="190"/>
                  </a:cxn>
                  <a:cxn ang="0">
                    <a:pos x="61" y="213"/>
                  </a:cxn>
                  <a:cxn ang="0">
                    <a:pos x="36" y="213"/>
                  </a:cxn>
                  <a:cxn ang="0">
                    <a:pos x="25" y="202"/>
                  </a:cxn>
                  <a:cxn ang="0">
                    <a:pos x="13" y="167"/>
                  </a:cxn>
                  <a:cxn ang="0">
                    <a:pos x="6" y="123"/>
                  </a:cxn>
                  <a:cxn ang="0">
                    <a:pos x="6" y="79"/>
                  </a:cxn>
                  <a:cxn ang="0">
                    <a:pos x="0" y="33"/>
                  </a:cxn>
                  <a:cxn ang="0">
                    <a:pos x="0" y="10"/>
                  </a:cxn>
                  <a:cxn ang="0">
                    <a:pos x="0" y="0"/>
                  </a:cxn>
                </a:cxnLst>
                <a:rect l="0" t="0" r="r" b="b"/>
                <a:pathLst>
                  <a:path w="73" h="213">
                    <a:moveTo>
                      <a:pt x="0" y="0"/>
                    </a:moveTo>
                    <a:lnTo>
                      <a:pt x="6" y="0"/>
                    </a:lnTo>
                    <a:lnTo>
                      <a:pt x="19" y="21"/>
                    </a:lnTo>
                    <a:lnTo>
                      <a:pt x="36" y="56"/>
                    </a:lnTo>
                    <a:lnTo>
                      <a:pt x="54" y="89"/>
                    </a:lnTo>
                    <a:lnTo>
                      <a:pt x="67" y="123"/>
                    </a:lnTo>
                    <a:lnTo>
                      <a:pt x="73" y="156"/>
                    </a:lnTo>
                    <a:lnTo>
                      <a:pt x="73" y="190"/>
                    </a:lnTo>
                    <a:lnTo>
                      <a:pt x="61" y="213"/>
                    </a:lnTo>
                    <a:lnTo>
                      <a:pt x="36" y="213"/>
                    </a:lnTo>
                    <a:lnTo>
                      <a:pt x="25" y="202"/>
                    </a:lnTo>
                    <a:lnTo>
                      <a:pt x="13" y="167"/>
                    </a:lnTo>
                    <a:lnTo>
                      <a:pt x="6" y="123"/>
                    </a:lnTo>
                    <a:lnTo>
                      <a:pt x="6" y="79"/>
                    </a:lnTo>
                    <a:lnTo>
                      <a:pt x="0" y="33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12" name="Freeform 232"/>
              <p:cNvSpPr>
                <a:spLocks/>
              </p:cNvSpPr>
              <p:nvPr/>
            </p:nvSpPr>
            <p:spPr bwMode="auto">
              <a:xfrm>
                <a:off x="1668" y="2992"/>
                <a:ext cx="71" cy="2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1"/>
                  </a:cxn>
                  <a:cxn ang="0">
                    <a:pos x="17" y="23"/>
                  </a:cxn>
                  <a:cxn ang="0">
                    <a:pos x="34" y="55"/>
                  </a:cxn>
                  <a:cxn ang="0">
                    <a:pos x="48" y="90"/>
                  </a:cxn>
                  <a:cxn ang="0">
                    <a:pos x="65" y="124"/>
                  </a:cxn>
                  <a:cxn ang="0">
                    <a:pos x="71" y="157"/>
                  </a:cxn>
                  <a:cxn ang="0">
                    <a:pos x="71" y="190"/>
                  </a:cxn>
                  <a:cxn ang="0">
                    <a:pos x="53" y="213"/>
                  </a:cxn>
                  <a:cxn ang="0">
                    <a:pos x="34" y="224"/>
                  </a:cxn>
                  <a:cxn ang="0">
                    <a:pos x="23" y="203"/>
                  </a:cxn>
                  <a:cxn ang="0">
                    <a:pos x="11" y="169"/>
                  </a:cxn>
                  <a:cxn ang="0">
                    <a:pos x="6" y="124"/>
                  </a:cxn>
                  <a:cxn ang="0">
                    <a:pos x="6" y="78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1" h="224">
                    <a:moveTo>
                      <a:pt x="0" y="0"/>
                    </a:moveTo>
                    <a:lnTo>
                      <a:pt x="6" y="11"/>
                    </a:lnTo>
                    <a:lnTo>
                      <a:pt x="17" y="23"/>
                    </a:lnTo>
                    <a:lnTo>
                      <a:pt x="34" y="55"/>
                    </a:lnTo>
                    <a:lnTo>
                      <a:pt x="48" y="90"/>
                    </a:lnTo>
                    <a:lnTo>
                      <a:pt x="65" y="124"/>
                    </a:lnTo>
                    <a:lnTo>
                      <a:pt x="71" y="157"/>
                    </a:lnTo>
                    <a:lnTo>
                      <a:pt x="71" y="190"/>
                    </a:lnTo>
                    <a:lnTo>
                      <a:pt x="53" y="213"/>
                    </a:lnTo>
                    <a:lnTo>
                      <a:pt x="34" y="224"/>
                    </a:lnTo>
                    <a:lnTo>
                      <a:pt x="23" y="203"/>
                    </a:lnTo>
                    <a:lnTo>
                      <a:pt x="11" y="169"/>
                    </a:lnTo>
                    <a:lnTo>
                      <a:pt x="6" y="124"/>
                    </a:lnTo>
                    <a:lnTo>
                      <a:pt x="6" y="78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13" name="Freeform 233"/>
              <p:cNvSpPr>
                <a:spLocks/>
              </p:cNvSpPr>
              <p:nvPr/>
            </p:nvSpPr>
            <p:spPr bwMode="auto">
              <a:xfrm>
                <a:off x="1464" y="3090"/>
                <a:ext cx="66" cy="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"/>
                  </a:cxn>
                  <a:cxn ang="0">
                    <a:pos x="12" y="11"/>
                  </a:cxn>
                  <a:cxn ang="0">
                    <a:pos x="29" y="28"/>
                  </a:cxn>
                  <a:cxn ang="0">
                    <a:pos x="47" y="48"/>
                  </a:cxn>
                  <a:cxn ang="0">
                    <a:pos x="60" y="65"/>
                  </a:cxn>
                  <a:cxn ang="0">
                    <a:pos x="66" y="82"/>
                  </a:cxn>
                  <a:cxn ang="0">
                    <a:pos x="66" y="101"/>
                  </a:cxn>
                  <a:cxn ang="0">
                    <a:pos x="52" y="113"/>
                  </a:cxn>
                  <a:cxn ang="0">
                    <a:pos x="29" y="113"/>
                  </a:cxn>
                  <a:cxn ang="0">
                    <a:pos x="18" y="107"/>
                  </a:cxn>
                  <a:cxn ang="0">
                    <a:pos x="12" y="90"/>
                  </a:cxn>
                  <a:cxn ang="0">
                    <a:pos x="6" y="65"/>
                  </a:cxn>
                  <a:cxn ang="0">
                    <a:pos x="0" y="42"/>
                  </a:cxn>
                  <a:cxn ang="0">
                    <a:pos x="0" y="23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66" h="113">
                    <a:moveTo>
                      <a:pt x="0" y="0"/>
                    </a:moveTo>
                    <a:lnTo>
                      <a:pt x="0" y="5"/>
                    </a:lnTo>
                    <a:lnTo>
                      <a:pt x="12" y="11"/>
                    </a:lnTo>
                    <a:lnTo>
                      <a:pt x="29" y="28"/>
                    </a:lnTo>
                    <a:lnTo>
                      <a:pt x="47" y="48"/>
                    </a:lnTo>
                    <a:lnTo>
                      <a:pt x="60" y="65"/>
                    </a:lnTo>
                    <a:lnTo>
                      <a:pt x="66" y="82"/>
                    </a:lnTo>
                    <a:lnTo>
                      <a:pt x="66" y="101"/>
                    </a:lnTo>
                    <a:lnTo>
                      <a:pt x="52" y="113"/>
                    </a:lnTo>
                    <a:lnTo>
                      <a:pt x="29" y="113"/>
                    </a:lnTo>
                    <a:lnTo>
                      <a:pt x="18" y="107"/>
                    </a:lnTo>
                    <a:lnTo>
                      <a:pt x="12" y="90"/>
                    </a:lnTo>
                    <a:lnTo>
                      <a:pt x="6" y="65"/>
                    </a:lnTo>
                    <a:lnTo>
                      <a:pt x="0" y="42"/>
                    </a:lnTo>
                    <a:lnTo>
                      <a:pt x="0" y="2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14" name="Freeform 234"/>
              <p:cNvSpPr>
                <a:spLocks/>
              </p:cNvSpPr>
              <p:nvPr/>
            </p:nvSpPr>
            <p:spPr bwMode="auto">
              <a:xfrm>
                <a:off x="1163" y="3216"/>
                <a:ext cx="73" cy="2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2"/>
                  </a:cxn>
                  <a:cxn ang="0">
                    <a:pos x="18" y="23"/>
                  </a:cxn>
                  <a:cxn ang="0">
                    <a:pos x="37" y="58"/>
                  </a:cxn>
                  <a:cxn ang="0">
                    <a:pos x="48" y="91"/>
                  </a:cxn>
                  <a:cxn ang="0">
                    <a:pos x="66" y="123"/>
                  </a:cxn>
                  <a:cxn ang="0">
                    <a:pos x="73" y="158"/>
                  </a:cxn>
                  <a:cxn ang="0">
                    <a:pos x="73" y="192"/>
                  </a:cxn>
                  <a:cxn ang="0">
                    <a:pos x="54" y="214"/>
                  </a:cxn>
                  <a:cxn ang="0">
                    <a:pos x="37" y="214"/>
                  </a:cxn>
                  <a:cxn ang="0">
                    <a:pos x="23" y="202"/>
                  </a:cxn>
                  <a:cxn ang="0">
                    <a:pos x="12" y="169"/>
                  </a:cxn>
                  <a:cxn ang="0">
                    <a:pos x="6" y="123"/>
                  </a:cxn>
                  <a:cxn ang="0">
                    <a:pos x="6" y="79"/>
                  </a:cxn>
                  <a:cxn ang="0">
                    <a:pos x="0" y="45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3" h="214">
                    <a:moveTo>
                      <a:pt x="0" y="0"/>
                    </a:moveTo>
                    <a:lnTo>
                      <a:pt x="6" y="12"/>
                    </a:lnTo>
                    <a:lnTo>
                      <a:pt x="18" y="23"/>
                    </a:lnTo>
                    <a:lnTo>
                      <a:pt x="37" y="58"/>
                    </a:lnTo>
                    <a:lnTo>
                      <a:pt x="48" y="91"/>
                    </a:lnTo>
                    <a:lnTo>
                      <a:pt x="66" y="123"/>
                    </a:lnTo>
                    <a:lnTo>
                      <a:pt x="73" y="158"/>
                    </a:lnTo>
                    <a:lnTo>
                      <a:pt x="73" y="192"/>
                    </a:lnTo>
                    <a:lnTo>
                      <a:pt x="54" y="214"/>
                    </a:lnTo>
                    <a:lnTo>
                      <a:pt x="37" y="214"/>
                    </a:lnTo>
                    <a:lnTo>
                      <a:pt x="23" y="202"/>
                    </a:lnTo>
                    <a:lnTo>
                      <a:pt x="12" y="169"/>
                    </a:lnTo>
                    <a:lnTo>
                      <a:pt x="6" y="123"/>
                    </a:lnTo>
                    <a:lnTo>
                      <a:pt x="6" y="79"/>
                    </a:lnTo>
                    <a:lnTo>
                      <a:pt x="0" y="45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15" name="Freeform 235"/>
              <p:cNvSpPr>
                <a:spLocks/>
              </p:cNvSpPr>
              <p:nvPr/>
            </p:nvSpPr>
            <p:spPr bwMode="auto">
              <a:xfrm>
                <a:off x="1265" y="3385"/>
                <a:ext cx="67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3" y="23"/>
                  </a:cxn>
                  <a:cxn ang="0">
                    <a:pos x="31" y="56"/>
                  </a:cxn>
                  <a:cxn ang="0">
                    <a:pos x="48" y="89"/>
                  </a:cxn>
                  <a:cxn ang="0">
                    <a:pos x="61" y="123"/>
                  </a:cxn>
                  <a:cxn ang="0">
                    <a:pos x="67" y="158"/>
                  </a:cxn>
                  <a:cxn ang="0">
                    <a:pos x="67" y="191"/>
                  </a:cxn>
                  <a:cxn ang="0">
                    <a:pos x="56" y="214"/>
                  </a:cxn>
                  <a:cxn ang="0">
                    <a:pos x="31" y="225"/>
                  </a:cxn>
                  <a:cxn ang="0">
                    <a:pos x="19" y="202"/>
                  </a:cxn>
                  <a:cxn ang="0">
                    <a:pos x="6" y="167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5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67" h="225">
                    <a:moveTo>
                      <a:pt x="0" y="0"/>
                    </a:moveTo>
                    <a:lnTo>
                      <a:pt x="0" y="12"/>
                    </a:lnTo>
                    <a:lnTo>
                      <a:pt x="13" y="23"/>
                    </a:lnTo>
                    <a:lnTo>
                      <a:pt x="31" y="56"/>
                    </a:lnTo>
                    <a:lnTo>
                      <a:pt x="48" y="89"/>
                    </a:lnTo>
                    <a:lnTo>
                      <a:pt x="61" y="123"/>
                    </a:lnTo>
                    <a:lnTo>
                      <a:pt x="67" y="158"/>
                    </a:lnTo>
                    <a:lnTo>
                      <a:pt x="67" y="191"/>
                    </a:lnTo>
                    <a:lnTo>
                      <a:pt x="56" y="214"/>
                    </a:lnTo>
                    <a:lnTo>
                      <a:pt x="31" y="225"/>
                    </a:lnTo>
                    <a:lnTo>
                      <a:pt x="19" y="202"/>
                    </a:lnTo>
                    <a:lnTo>
                      <a:pt x="6" y="167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5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16" name="Freeform 236"/>
              <p:cNvSpPr>
                <a:spLocks/>
              </p:cNvSpPr>
              <p:nvPr/>
            </p:nvSpPr>
            <p:spPr bwMode="auto">
              <a:xfrm>
                <a:off x="1397" y="3441"/>
                <a:ext cx="73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8" y="23"/>
                  </a:cxn>
                  <a:cxn ang="0">
                    <a:pos x="31" y="56"/>
                  </a:cxn>
                  <a:cxn ang="0">
                    <a:pos x="48" y="79"/>
                  </a:cxn>
                  <a:cxn ang="0">
                    <a:pos x="60" y="123"/>
                  </a:cxn>
                  <a:cxn ang="0">
                    <a:pos x="73" y="158"/>
                  </a:cxn>
                  <a:cxn ang="0">
                    <a:pos x="73" y="190"/>
                  </a:cxn>
                  <a:cxn ang="0">
                    <a:pos x="54" y="213"/>
                  </a:cxn>
                  <a:cxn ang="0">
                    <a:pos x="37" y="213"/>
                  </a:cxn>
                  <a:cxn ang="0">
                    <a:pos x="25" y="202"/>
                  </a:cxn>
                  <a:cxn ang="0">
                    <a:pos x="12" y="169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33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3" h="213">
                    <a:moveTo>
                      <a:pt x="0" y="0"/>
                    </a:moveTo>
                    <a:lnTo>
                      <a:pt x="6" y="0"/>
                    </a:lnTo>
                    <a:lnTo>
                      <a:pt x="18" y="23"/>
                    </a:lnTo>
                    <a:lnTo>
                      <a:pt x="31" y="56"/>
                    </a:lnTo>
                    <a:lnTo>
                      <a:pt x="48" y="79"/>
                    </a:lnTo>
                    <a:lnTo>
                      <a:pt x="60" y="123"/>
                    </a:lnTo>
                    <a:lnTo>
                      <a:pt x="73" y="158"/>
                    </a:lnTo>
                    <a:lnTo>
                      <a:pt x="73" y="190"/>
                    </a:lnTo>
                    <a:lnTo>
                      <a:pt x="54" y="213"/>
                    </a:lnTo>
                    <a:lnTo>
                      <a:pt x="37" y="213"/>
                    </a:lnTo>
                    <a:lnTo>
                      <a:pt x="25" y="202"/>
                    </a:lnTo>
                    <a:lnTo>
                      <a:pt x="12" y="169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33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17" name="Freeform 237"/>
              <p:cNvSpPr>
                <a:spLocks/>
              </p:cNvSpPr>
              <p:nvPr/>
            </p:nvSpPr>
            <p:spPr bwMode="auto">
              <a:xfrm>
                <a:off x="1769" y="2746"/>
                <a:ext cx="71" cy="2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9"/>
                  </a:cxn>
                  <a:cxn ang="0">
                    <a:pos x="18" y="21"/>
                  </a:cxn>
                  <a:cxn ang="0">
                    <a:pos x="37" y="55"/>
                  </a:cxn>
                  <a:cxn ang="0">
                    <a:pos x="48" y="88"/>
                  </a:cxn>
                  <a:cxn ang="0">
                    <a:pos x="66" y="123"/>
                  </a:cxn>
                  <a:cxn ang="0">
                    <a:pos x="71" y="157"/>
                  </a:cxn>
                  <a:cxn ang="0">
                    <a:pos x="71" y="190"/>
                  </a:cxn>
                  <a:cxn ang="0">
                    <a:pos x="54" y="213"/>
                  </a:cxn>
                  <a:cxn ang="0">
                    <a:pos x="37" y="223"/>
                  </a:cxn>
                  <a:cxn ang="0">
                    <a:pos x="23" y="201"/>
                  </a:cxn>
                  <a:cxn ang="0">
                    <a:pos x="12" y="167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1" h="223">
                    <a:moveTo>
                      <a:pt x="0" y="0"/>
                    </a:moveTo>
                    <a:lnTo>
                      <a:pt x="6" y="9"/>
                    </a:lnTo>
                    <a:lnTo>
                      <a:pt x="18" y="21"/>
                    </a:lnTo>
                    <a:lnTo>
                      <a:pt x="37" y="55"/>
                    </a:lnTo>
                    <a:lnTo>
                      <a:pt x="48" y="88"/>
                    </a:lnTo>
                    <a:lnTo>
                      <a:pt x="66" y="123"/>
                    </a:lnTo>
                    <a:lnTo>
                      <a:pt x="71" y="157"/>
                    </a:lnTo>
                    <a:lnTo>
                      <a:pt x="71" y="190"/>
                    </a:lnTo>
                    <a:lnTo>
                      <a:pt x="54" y="213"/>
                    </a:lnTo>
                    <a:lnTo>
                      <a:pt x="37" y="223"/>
                    </a:lnTo>
                    <a:lnTo>
                      <a:pt x="23" y="201"/>
                    </a:lnTo>
                    <a:lnTo>
                      <a:pt x="12" y="167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4" name="Group 238"/>
          <p:cNvGrpSpPr>
            <a:grpSpLocks/>
          </p:cNvGrpSpPr>
          <p:nvPr/>
        </p:nvGrpSpPr>
        <p:grpSpPr bwMode="auto">
          <a:xfrm>
            <a:off x="1663700" y="1690688"/>
            <a:ext cx="2120900" cy="2587625"/>
            <a:chOff x="1202" y="1207"/>
            <a:chExt cx="1613" cy="1903"/>
          </a:xfrm>
        </p:grpSpPr>
        <p:sp>
          <p:nvSpPr>
            <p:cNvPr id="404719" name="Freeform 239"/>
            <p:cNvSpPr>
              <a:spLocks/>
            </p:cNvSpPr>
            <p:nvPr/>
          </p:nvSpPr>
          <p:spPr bwMode="auto">
            <a:xfrm rot="1849084">
              <a:off x="2381" y="1706"/>
              <a:ext cx="65" cy="2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11" y="23"/>
                </a:cxn>
                <a:cxn ang="0">
                  <a:pos x="28" y="46"/>
                </a:cxn>
                <a:cxn ang="0">
                  <a:pos x="46" y="78"/>
                </a:cxn>
                <a:cxn ang="0">
                  <a:pos x="59" y="113"/>
                </a:cxn>
                <a:cxn ang="0">
                  <a:pos x="65" y="157"/>
                </a:cxn>
                <a:cxn ang="0">
                  <a:pos x="65" y="180"/>
                </a:cxn>
                <a:cxn ang="0">
                  <a:pos x="53" y="215"/>
                </a:cxn>
                <a:cxn ang="0">
                  <a:pos x="34" y="215"/>
                </a:cxn>
                <a:cxn ang="0">
                  <a:pos x="17" y="203"/>
                </a:cxn>
                <a:cxn ang="0">
                  <a:pos x="11" y="169"/>
                </a:cxn>
                <a:cxn ang="0">
                  <a:pos x="5" y="125"/>
                </a:cxn>
                <a:cxn ang="0">
                  <a:pos x="0" y="78"/>
                </a:cxn>
                <a:cxn ang="0">
                  <a:pos x="0" y="34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65" h="215">
                  <a:moveTo>
                    <a:pt x="0" y="0"/>
                  </a:moveTo>
                  <a:lnTo>
                    <a:pt x="5" y="0"/>
                  </a:lnTo>
                  <a:lnTo>
                    <a:pt x="11" y="23"/>
                  </a:lnTo>
                  <a:lnTo>
                    <a:pt x="28" y="46"/>
                  </a:lnTo>
                  <a:lnTo>
                    <a:pt x="46" y="78"/>
                  </a:lnTo>
                  <a:lnTo>
                    <a:pt x="59" y="113"/>
                  </a:lnTo>
                  <a:lnTo>
                    <a:pt x="65" y="157"/>
                  </a:lnTo>
                  <a:lnTo>
                    <a:pt x="65" y="180"/>
                  </a:lnTo>
                  <a:lnTo>
                    <a:pt x="53" y="215"/>
                  </a:lnTo>
                  <a:lnTo>
                    <a:pt x="34" y="215"/>
                  </a:lnTo>
                  <a:lnTo>
                    <a:pt x="17" y="203"/>
                  </a:lnTo>
                  <a:lnTo>
                    <a:pt x="11" y="169"/>
                  </a:lnTo>
                  <a:lnTo>
                    <a:pt x="5" y="125"/>
                  </a:lnTo>
                  <a:lnTo>
                    <a:pt x="0" y="78"/>
                  </a:lnTo>
                  <a:lnTo>
                    <a:pt x="0" y="3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20" name="Freeform 240"/>
            <p:cNvSpPr>
              <a:spLocks/>
            </p:cNvSpPr>
            <p:nvPr/>
          </p:nvSpPr>
          <p:spPr bwMode="auto">
            <a:xfrm rot="1849084">
              <a:off x="2290" y="1434"/>
              <a:ext cx="65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14" y="23"/>
                </a:cxn>
                <a:cxn ang="0">
                  <a:pos x="31" y="58"/>
                </a:cxn>
                <a:cxn ang="0">
                  <a:pos x="48" y="90"/>
                </a:cxn>
                <a:cxn ang="0">
                  <a:pos x="60" y="123"/>
                </a:cxn>
                <a:cxn ang="0">
                  <a:pos x="65" y="158"/>
                </a:cxn>
                <a:cxn ang="0">
                  <a:pos x="65" y="192"/>
                </a:cxn>
                <a:cxn ang="0">
                  <a:pos x="54" y="215"/>
                </a:cxn>
                <a:cxn ang="0">
                  <a:pos x="37" y="225"/>
                </a:cxn>
                <a:cxn ang="0">
                  <a:pos x="19" y="202"/>
                </a:cxn>
                <a:cxn ang="0">
                  <a:pos x="14" y="169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6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65" h="225">
                  <a:moveTo>
                    <a:pt x="0" y="0"/>
                  </a:moveTo>
                  <a:lnTo>
                    <a:pt x="6" y="12"/>
                  </a:lnTo>
                  <a:lnTo>
                    <a:pt x="14" y="23"/>
                  </a:lnTo>
                  <a:lnTo>
                    <a:pt x="31" y="58"/>
                  </a:lnTo>
                  <a:lnTo>
                    <a:pt x="48" y="90"/>
                  </a:lnTo>
                  <a:lnTo>
                    <a:pt x="60" y="123"/>
                  </a:lnTo>
                  <a:lnTo>
                    <a:pt x="65" y="158"/>
                  </a:lnTo>
                  <a:lnTo>
                    <a:pt x="65" y="192"/>
                  </a:lnTo>
                  <a:lnTo>
                    <a:pt x="54" y="215"/>
                  </a:lnTo>
                  <a:lnTo>
                    <a:pt x="37" y="225"/>
                  </a:lnTo>
                  <a:lnTo>
                    <a:pt x="19" y="202"/>
                  </a:lnTo>
                  <a:lnTo>
                    <a:pt x="14" y="169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21" name="Freeform 241"/>
            <p:cNvSpPr>
              <a:spLocks/>
            </p:cNvSpPr>
            <p:nvPr/>
          </p:nvSpPr>
          <p:spPr bwMode="auto">
            <a:xfrm rot="1849084">
              <a:off x="1474" y="1253"/>
              <a:ext cx="72" cy="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1"/>
                </a:cxn>
                <a:cxn ang="0">
                  <a:pos x="17" y="23"/>
                </a:cxn>
                <a:cxn ang="0">
                  <a:pos x="36" y="55"/>
                </a:cxn>
                <a:cxn ang="0">
                  <a:pos x="48" y="90"/>
                </a:cxn>
                <a:cxn ang="0">
                  <a:pos x="67" y="124"/>
                </a:cxn>
                <a:cxn ang="0">
                  <a:pos x="72" y="157"/>
                </a:cxn>
                <a:cxn ang="0">
                  <a:pos x="72" y="190"/>
                </a:cxn>
                <a:cxn ang="0">
                  <a:pos x="53" y="213"/>
                </a:cxn>
                <a:cxn ang="0">
                  <a:pos x="36" y="224"/>
                </a:cxn>
                <a:cxn ang="0">
                  <a:pos x="24" y="203"/>
                </a:cxn>
                <a:cxn ang="0">
                  <a:pos x="11" y="169"/>
                </a:cxn>
                <a:cxn ang="0">
                  <a:pos x="5" y="124"/>
                </a:cxn>
                <a:cxn ang="0">
                  <a:pos x="0" y="78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2" h="224">
                  <a:moveTo>
                    <a:pt x="0" y="0"/>
                  </a:moveTo>
                  <a:lnTo>
                    <a:pt x="5" y="11"/>
                  </a:lnTo>
                  <a:lnTo>
                    <a:pt x="17" y="23"/>
                  </a:lnTo>
                  <a:lnTo>
                    <a:pt x="36" y="55"/>
                  </a:lnTo>
                  <a:lnTo>
                    <a:pt x="48" y="90"/>
                  </a:lnTo>
                  <a:lnTo>
                    <a:pt x="67" y="124"/>
                  </a:lnTo>
                  <a:lnTo>
                    <a:pt x="72" y="157"/>
                  </a:lnTo>
                  <a:lnTo>
                    <a:pt x="72" y="190"/>
                  </a:lnTo>
                  <a:lnTo>
                    <a:pt x="53" y="213"/>
                  </a:lnTo>
                  <a:lnTo>
                    <a:pt x="36" y="224"/>
                  </a:lnTo>
                  <a:lnTo>
                    <a:pt x="24" y="203"/>
                  </a:lnTo>
                  <a:lnTo>
                    <a:pt x="11" y="169"/>
                  </a:lnTo>
                  <a:lnTo>
                    <a:pt x="5" y="124"/>
                  </a:lnTo>
                  <a:lnTo>
                    <a:pt x="0" y="78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22" name="Freeform 242"/>
            <p:cNvSpPr>
              <a:spLocks/>
            </p:cNvSpPr>
            <p:nvPr/>
          </p:nvSpPr>
          <p:spPr bwMode="auto">
            <a:xfrm rot="1849084">
              <a:off x="2154" y="2568"/>
              <a:ext cx="85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6" y="11"/>
                </a:cxn>
                <a:cxn ang="0">
                  <a:pos x="12" y="11"/>
                </a:cxn>
                <a:cxn ang="0">
                  <a:pos x="23" y="23"/>
                </a:cxn>
                <a:cxn ang="0">
                  <a:pos x="29" y="33"/>
                </a:cxn>
                <a:cxn ang="0">
                  <a:pos x="43" y="56"/>
                </a:cxn>
                <a:cxn ang="0">
                  <a:pos x="48" y="67"/>
                </a:cxn>
                <a:cxn ang="0">
                  <a:pos x="60" y="79"/>
                </a:cxn>
                <a:cxn ang="0">
                  <a:pos x="66" y="102"/>
                </a:cxn>
                <a:cxn ang="0">
                  <a:pos x="71" y="111"/>
                </a:cxn>
                <a:cxn ang="0">
                  <a:pos x="77" y="134"/>
                </a:cxn>
                <a:cxn ang="0">
                  <a:pos x="85" y="157"/>
                </a:cxn>
                <a:cxn ang="0">
                  <a:pos x="85" y="169"/>
                </a:cxn>
                <a:cxn ang="0">
                  <a:pos x="77" y="190"/>
                </a:cxn>
                <a:cxn ang="0">
                  <a:pos x="71" y="202"/>
                </a:cxn>
                <a:cxn ang="0">
                  <a:pos x="54" y="213"/>
                </a:cxn>
                <a:cxn ang="0">
                  <a:pos x="35" y="225"/>
                </a:cxn>
                <a:cxn ang="0">
                  <a:pos x="23" y="202"/>
                </a:cxn>
                <a:cxn ang="0">
                  <a:pos x="12" y="169"/>
                </a:cxn>
                <a:cxn ang="0">
                  <a:pos x="6" y="123"/>
                </a:cxn>
                <a:cxn ang="0">
                  <a:pos x="6" y="79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85" h="225">
                  <a:moveTo>
                    <a:pt x="0" y="0"/>
                  </a:moveTo>
                  <a:lnTo>
                    <a:pt x="6" y="0"/>
                  </a:lnTo>
                  <a:lnTo>
                    <a:pt x="6" y="11"/>
                  </a:lnTo>
                  <a:lnTo>
                    <a:pt x="12" y="11"/>
                  </a:lnTo>
                  <a:lnTo>
                    <a:pt x="23" y="23"/>
                  </a:lnTo>
                  <a:lnTo>
                    <a:pt x="29" y="33"/>
                  </a:lnTo>
                  <a:lnTo>
                    <a:pt x="43" y="56"/>
                  </a:lnTo>
                  <a:lnTo>
                    <a:pt x="48" y="67"/>
                  </a:lnTo>
                  <a:lnTo>
                    <a:pt x="60" y="79"/>
                  </a:lnTo>
                  <a:lnTo>
                    <a:pt x="66" y="102"/>
                  </a:lnTo>
                  <a:lnTo>
                    <a:pt x="71" y="111"/>
                  </a:lnTo>
                  <a:lnTo>
                    <a:pt x="77" y="134"/>
                  </a:lnTo>
                  <a:lnTo>
                    <a:pt x="85" y="157"/>
                  </a:lnTo>
                  <a:lnTo>
                    <a:pt x="85" y="169"/>
                  </a:lnTo>
                  <a:lnTo>
                    <a:pt x="77" y="190"/>
                  </a:lnTo>
                  <a:lnTo>
                    <a:pt x="71" y="202"/>
                  </a:lnTo>
                  <a:lnTo>
                    <a:pt x="54" y="213"/>
                  </a:lnTo>
                  <a:lnTo>
                    <a:pt x="35" y="225"/>
                  </a:lnTo>
                  <a:lnTo>
                    <a:pt x="23" y="202"/>
                  </a:lnTo>
                  <a:lnTo>
                    <a:pt x="12" y="169"/>
                  </a:lnTo>
                  <a:lnTo>
                    <a:pt x="6" y="123"/>
                  </a:lnTo>
                  <a:lnTo>
                    <a:pt x="6" y="79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23" name="Freeform 243"/>
            <p:cNvSpPr>
              <a:spLocks/>
            </p:cNvSpPr>
            <p:nvPr/>
          </p:nvSpPr>
          <p:spPr bwMode="auto">
            <a:xfrm rot="1849084">
              <a:off x="2744" y="1298"/>
              <a:ext cx="71" cy="2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1"/>
                </a:cxn>
                <a:cxn ang="0">
                  <a:pos x="17" y="23"/>
                </a:cxn>
                <a:cxn ang="0">
                  <a:pos x="36" y="57"/>
                </a:cxn>
                <a:cxn ang="0">
                  <a:pos x="48" y="90"/>
                </a:cxn>
                <a:cxn ang="0">
                  <a:pos x="65" y="124"/>
                </a:cxn>
                <a:cxn ang="0">
                  <a:pos x="71" y="157"/>
                </a:cxn>
                <a:cxn ang="0">
                  <a:pos x="71" y="192"/>
                </a:cxn>
                <a:cxn ang="0">
                  <a:pos x="54" y="213"/>
                </a:cxn>
                <a:cxn ang="0">
                  <a:pos x="36" y="226"/>
                </a:cxn>
                <a:cxn ang="0">
                  <a:pos x="23" y="203"/>
                </a:cxn>
                <a:cxn ang="0">
                  <a:pos x="12" y="169"/>
                </a:cxn>
                <a:cxn ang="0">
                  <a:pos x="6" y="124"/>
                </a:cxn>
                <a:cxn ang="0">
                  <a:pos x="6" y="78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1" h="226">
                  <a:moveTo>
                    <a:pt x="0" y="0"/>
                  </a:moveTo>
                  <a:lnTo>
                    <a:pt x="6" y="11"/>
                  </a:lnTo>
                  <a:lnTo>
                    <a:pt x="17" y="23"/>
                  </a:lnTo>
                  <a:lnTo>
                    <a:pt x="36" y="57"/>
                  </a:lnTo>
                  <a:lnTo>
                    <a:pt x="48" y="90"/>
                  </a:lnTo>
                  <a:lnTo>
                    <a:pt x="65" y="124"/>
                  </a:lnTo>
                  <a:lnTo>
                    <a:pt x="71" y="157"/>
                  </a:lnTo>
                  <a:lnTo>
                    <a:pt x="71" y="192"/>
                  </a:lnTo>
                  <a:lnTo>
                    <a:pt x="54" y="213"/>
                  </a:lnTo>
                  <a:lnTo>
                    <a:pt x="36" y="226"/>
                  </a:lnTo>
                  <a:lnTo>
                    <a:pt x="23" y="203"/>
                  </a:lnTo>
                  <a:lnTo>
                    <a:pt x="12" y="169"/>
                  </a:lnTo>
                  <a:lnTo>
                    <a:pt x="6" y="124"/>
                  </a:lnTo>
                  <a:lnTo>
                    <a:pt x="6" y="78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24" name="Freeform 244"/>
            <p:cNvSpPr>
              <a:spLocks/>
            </p:cNvSpPr>
            <p:nvPr/>
          </p:nvSpPr>
          <p:spPr bwMode="auto">
            <a:xfrm rot="1849084">
              <a:off x="2109" y="2840"/>
              <a:ext cx="73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8" y="23"/>
                </a:cxn>
                <a:cxn ang="0">
                  <a:pos x="37" y="57"/>
                </a:cxn>
                <a:cxn ang="0">
                  <a:pos x="54" y="78"/>
                </a:cxn>
                <a:cxn ang="0">
                  <a:pos x="67" y="123"/>
                </a:cxn>
                <a:cxn ang="0">
                  <a:pos x="73" y="157"/>
                </a:cxn>
                <a:cxn ang="0">
                  <a:pos x="73" y="192"/>
                </a:cxn>
                <a:cxn ang="0">
                  <a:pos x="60" y="213"/>
                </a:cxn>
                <a:cxn ang="0">
                  <a:pos x="37" y="213"/>
                </a:cxn>
                <a:cxn ang="0">
                  <a:pos x="25" y="201"/>
                </a:cxn>
                <a:cxn ang="0">
                  <a:pos x="12" y="169"/>
                </a:cxn>
                <a:cxn ang="0">
                  <a:pos x="6" y="123"/>
                </a:cxn>
                <a:cxn ang="0">
                  <a:pos x="6" y="78"/>
                </a:cxn>
                <a:cxn ang="0">
                  <a:pos x="0" y="34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3" h="213">
                  <a:moveTo>
                    <a:pt x="0" y="0"/>
                  </a:moveTo>
                  <a:lnTo>
                    <a:pt x="6" y="0"/>
                  </a:lnTo>
                  <a:lnTo>
                    <a:pt x="18" y="23"/>
                  </a:lnTo>
                  <a:lnTo>
                    <a:pt x="37" y="57"/>
                  </a:lnTo>
                  <a:lnTo>
                    <a:pt x="54" y="78"/>
                  </a:lnTo>
                  <a:lnTo>
                    <a:pt x="67" y="123"/>
                  </a:lnTo>
                  <a:lnTo>
                    <a:pt x="73" y="157"/>
                  </a:lnTo>
                  <a:lnTo>
                    <a:pt x="73" y="192"/>
                  </a:lnTo>
                  <a:lnTo>
                    <a:pt x="60" y="213"/>
                  </a:lnTo>
                  <a:lnTo>
                    <a:pt x="37" y="213"/>
                  </a:lnTo>
                  <a:lnTo>
                    <a:pt x="25" y="201"/>
                  </a:lnTo>
                  <a:lnTo>
                    <a:pt x="12" y="169"/>
                  </a:lnTo>
                  <a:lnTo>
                    <a:pt x="6" y="123"/>
                  </a:lnTo>
                  <a:lnTo>
                    <a:pt x="6" y="78"/>
                  </a:lnTo>
                  <a:lnTo>
                    <a:pt x="0" y="3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25" name="Freeform 245"/>
            <p:cNvSpPr>
              <a:spLocks/>
            </p:cNvSpPr>
            <p:nvPr/>
          </p:nvSpPr>
          <p:spPr bwMode="auto">
            <a:xfrm rot="1849084">
              <a:off x="1338" y="1480"/>
              <a:ext cx="71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1"/>
                </a:cxn>
                <a:cxn ang="0">
                  <a:pos x="17" y="23"/>
                </a:cxn>
                <a:cxn ang="0">
                  <a:pos x="37" y="56"/>
                </a:cxn>
                <a:cxn ang="0">
                  <a:pos x="48" y="88"/>
                </a:cxn>
                <a:cxn ang="0">
                  <a:pos x="65" y="123"/>
                </a:cxn>
                <a:cxn ang="0">
                  <a:pos x="71" y="157"/>
                </a:cxn>
                <a:cxn ang="0">
                  <a:pos x="71" y="190"/>
                </a:cxn>
                <a:cxn ang="0">
                  <a:pos x="54" y="213"/>
                </a:cxn>
                <a:cxn ang="0">
                  <a:pos x="37" y="213"/>
                </a:cxn>
                <a:cxn ang="0">
                  <a:pos x="23" y="202"/>
                </a:cxn>
                <a:cxn ang="0">
                  <a:pos x="12" y="167"/>
                </a:cxn>
                <a:cxn ang="0">
                  <a:pos x="6" y="123"/>
                </a:cxn>
                <a:cxn ang="0">
                  <a:pos x="6" y="79"/>
                </a:cxn>
                <a:cxn ang="0">
                  <a:pos x="0" y="44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1" h="213">
                  <a:moveTo>
                    <a:pt x="0" y="0"/>
                  </a:moveTo>
                  <a:lnTo>
                    <a:pt x="6" y="11"/>
                  </a:lnTo>
                  <a:lnTo>
                    <a:pt x="17" y="23"/>
                  </a:lnTo>
                  <a:lnTo>
                    <a:pt x="37" y="56"/>
                  </a:lnTo>
                  <a:lnTo>
                    <a:pt x="48" y="88"/>
                  </a:lnTo>
                  <a:lnTo>
                    <a:pt x="65" y="123"/>
                  </a:lnTo>
                  <a:lnTo>
                    <a:pt x="71" y="157"/>
                  </a:lnTo>
                  <a:lnTo>
                    <a:pt x="71" y="190"/>
                  </a:lnTo>
                  <a:lnTo>
                    <a:pt x="54" y="213"/>
                  </a:lnTo>
                  <a:lnTo>
                    <a:pt x="37" y="213"/>
                  </a:lnTo>
                  <a:lnTo>
                    <a:pt x="23" y="202"/>
                  </a:lnTo>
                  <a:lnTo>
                    <a:pt x="12" y="167"/>
                  </a:lnTo>
                  <a:lnTo>
                    <a:pt x="6" y="123"/>
                  </a:lnTo>
                  <a:lnTo>
                    <a:pt x="6" y="79"/>
                  </a:lnTo>
                  <a:lnTo>
                    <a:pt x="0" y="4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26" name="Freeform 246"/>
            <p:cNvSpPr>
              <a:spLocks/>
            </p:cNvSpPr>
            <p:nvPr/>
          </p:nvSpPr>
          <p:spPr bwMode="auto">
            <a:xfrm rot="1849084">
              <a:off x="1565" y="2205"/>
              <a:ext cx="73" cy="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9" y="11"/>
                </a:cxn>
                <a:cxn ang="0">
                  <a:pos x="31" y="23"/>
                </a:cxn>
                <a:cxn ang="0">
                  <a:pos x="48" y="42"/>
                </a:cxn>
                <a:cxn ang="0">
                  <a:pos x="67" y="59"/>
                </a:cxn>
                <a:cxn ang="0">
                  <a:pos x="73" y="76"/>
                </a:cxn>
                <a:cxn ang="0">
                  <a:pos x="73" y="96"/>
                </a:cxn>
                <a:cxn ang="0">
                  <a:pos x="54" y="107"/>
                </a:cxn>
                <a:cxn ang="0">
                  <a:pos x="36" y="113"/>
                </a:cxn>
                <a:cxn ang="0">
                  <a:pos x="25" y="101"/>
                </a:cxn>
                <a:cxn ang="0">
                  <a:pos x="12" y="82"/>
                </a:cxn>
                <a:cxn ang="0">
                  <a:pos x="6" y="65"/>
                </a:cxn>
                <a:cxn ang="0">
                  <a:pos x="0" y="42"/>
                </a:cxn>
                <a:cxn ang="0">
                  <a:pos x="0" y="17"/>
                </a:cxn>
                <a:cxn ang="0">
                  <a:pos x="0" y="0"/>
                </a:cxn>
              </a:cxnLst>
              <a:rect l="0" t="0" r="r" b="b"/>
              <a:pathLst>
                <a:path w="73" h="113">
                  <a:moveTo>
                    <a:pt x="0" y="0"/>
                  </a:moveTo>
                  <a:lnTo>
                    <a:pt x="6" y="0"/>
                  </a:lnTo>
                  <a:lnTo>
                    <a:pt x="19" y="11"/>
                  </a:lnTo>
                  <a:lnTo>
                    <a:pt x="31" y="23"/>
                  </a:lnTo>
                  <a:lnTo>
                    <a:pt x="48" y="42"/>
                  </a:lnTo>
                  <a:lnTo>
                    <a:pt x="67" y="59"/>
                  </a:lnTo>
                  <a:lnTo>
                    <a:pt x="73" y="76"/>
                  </a:lnTo>
                  <a:lnTo>
                    <a:pt x="73" y="96"/>
                  </a:lnTo>
                  <a:lnTo>
                    <a:pt x="54" y="107"/>
                  </a:lnTo>
                  <a:lnTo>
                    <a:pt x="36" y="113"/>
                  </a:lnTo>
                  <a:lnTo>
                    <a:pt x="25" y="101"/>
                  </a:lnTo>
                  <a:lnTo>
                    <a:pt x="12" y="82"/>
                  </a:lnTo>
                  <a:lnTo>
                    <a:pt x="6" y="65"/>
                  </a:lnTo>
                  <a:lnTo>
                    <a:pt x="0" y="42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27" name="Freeform 247"/>
            <p:cNvSpPr>
              <a:spLocks/>
            </p:cNvSpPr>
            <p:nvPr/>
          </p:nvSpPr>
          <p:spPr bwMode="auto">
            <a:xfrm rot="1849084">
              <a:off x="2608" y="1616"/>
              <a:ext cx="67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"/>
                </a:cxn>
                <a:cxn ang="0">
                  <a:pos x="11" y="23"/>
                </a:cxn>
                <a:cxn ang="0">
                  <a:pos x="30" y="56"/>
                </a:cxn>
                <a:cxn ang="0">
                  <a:pos x="48" y="90"/>
                </a:cxn>
                <a:cxn ang="0">
                  <a:pos x="59" y="123"/>
                </a:cxn>
                <a:cxn ang="0">
                  <a:pos x="67" y="157"/>
                </a:cxn>
                <a:cxn ang="0">
                  <a:pos x="67" y="190"/>
                </a:cxn>
                <a:cxn ang="0">
                  <a:pos x="53" y="213"/>
                </a:cxn>
                <a:cxn ang="0">
                  <a:pos x="36" y="225"/>
                </a:cxn>
                <a:cxn ang="0">
                  <a:pos x="17" y="201"/>
                </a:cxn>
                <a:cxn ang="0">
                  <a:pos x="11" y="167"/>
                </a:cxn>
                <a:cxn ang="0">
                  <a:pos x="5" y="123"/>
                </a:cxn>
                <a:cxn ang="0">
                  <a:pos x="0" y="79"/>
                </a:cxn>
                <a:cxn ang="0">
                  <a:pos x="0" y="44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67" h="225">
                  <a:moveTo>
                    <a:pt x="0" y="0"/>
                  </a:moveTo>
                  <a:lnTo>
                    <a:pt x="0" y="11"/>
                  </a:lnTo>
                  <a:lnTo>
                    <a:pt x="11" y="23"/>
                  </a:lnTo>
                  <a:lnTo>
                    <a:pt x="30" y="56"/>
                  </a:lnTo>
                  <a:lnTo>
                    <a:pt x="48" y="90"/>
                  </a:lnTo>
                  <a:lnTo>
                    <a:pt x="59" y="123"/>
                  </a:lnTo>
                  <a:lnTo>
                    <a:pt x="67" y="157"/>
                  </a:lnTo>
                  <a:lnTo>
                    <a:pt x="67" y="190"/>
                  </a:lnTo>
                  <a:lnTo>
                    <a:pt x="53" y="213"/>
                  </a:lnTo>
                  <a:lnTo>
                    <a:pt x="36" y="225"/>
                  </a:lnTo>
                  <a:lnTo>
                    <a:pt x="17" y="201"/>
                  </a:lnTo>
                  <a:lnTo>
                    <a:pt x="11" y="167"/>
                  </a:lnTo>
                  <a:lnTo>
                    <a:pt x="5" y="123"/>
                  </a:lnTo>
                  <a:lnTo>
                    <a:pt x="0" y="79"/>
                  </a:lnTo>
                  <a:lnTo>
                    <a:pt x="0" y="4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28" name="Freeform 248"/>
            <p:cNvSpPr>
              <a:spLocks/>
            </p:cNvSpPr>
            <p:nvPr/>
          </p:nvSpPr>
          <p:spPr bwMode="auto">
            <a:xfrm rot="1849084">
              <a:off x="1655" y="1661"/>
              <a:ext cx="72" cy="1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6"/>
                </a:cxn>
                <a:cxn ang="0">
                  <a:pos x="19" y="12"/>
                </a:cxn>
                <a:cxn ang="0">
                  <a:pos x="36" y="31"/>
                </a:cxn>
                <a:cxn ang="0">
                  <a:pos x="55" y="48"/>
                </a:cxn>
                <a:cxn ang="0">
                  <a:pos x="67" y="65"/>
                </a:cxn>
                <a:cxn ang="0">
                  <a:pos x="72" y="85"/>
                </a:cxn>
                <a:cxn ang="0">
                  <a:pos x="72" y="102"/>
                </a:cxn>
                <a:cxn ang="0">
                  <a:pos x="61" y="113"/>
                </a:cxn>
                <a:cxn ang="0">
                  <a:pos x="36" y="119"/>
                </a:cxn>
                <a:cxn ang="0">
                  <a:pos x="24" y="108"/>
                </a:cxn>
                <a:cxn ang="0">
                  <a:pos x="19" y="90"/>
                </a:cxn>
                <a:cxn ang="0">
                  <a:pos x="5" y="65"/>
                </a:cxn>
                <a:cxn ang="0">
                  <a:pos x="5" y="42"/>
                </a:cxn>
                <a:cxn ang="0">
                  <a:pos x="5" y="23"/>
                </a:cxn>
                <a:cxn ang="0">
                  <a:pos x="0" y="6"/>
                </a:cxn>
                <a:cxn ang="0">
                  <a:pos x="0" y="0"/>
                </a:cxn>
              </a:cxnLst>
              <a:rect l="0" t="0" r="r" b="b"/>
              <a:pathLst>
                <a:path w="72" h="119">
                  <a:moveTo>
                    <a:pt x="0" y="0"/>
                  </a:moveTo>
                  <a:lnTo>
                    <a:pt x="5" y="6"/>
                  </a:lnTo>
                  <a:lnTo>
                    <a:pt x="19" y="12"/>
                  </a:lnTo>
                  <a:lnTo>
                    <a:pt x="36" y="31"/>
                  </a:lnTo>
                  <a:lnTo>
                    <a:pt x="55" y="48"/>
                  </a:lnTo>
                  <a:lnTo>
                    <a:pt x="67" y="65"/>
                  </a:lnTo>
                  <a:lnTo>
                    <a:pt x="72" y="85"/>
                  </a:lnTo>
                  <a:lnTo>
                    <a:pt x="72" y="102"/>
                  </a:lnTo>
                  <a:lnTo>
                    <a:pt x="61" y="113"/>
                  </a:lnTo>
                  <a:lnTo>
                    <a:pt x="36" y="119"/>
                  </a:lnTo>
                  <a:lnTo>
                    <a:pt x="24" y="108"/>
                  </a:lnTo>
                  <a:lnTo>
                    <a:pt x="19" y="90"/>
                  </a:lnTo>
                  <a:lnTo>
                    <a:pt x="5" y="65"/>
                  </a:lnTo>
                  <a:lnTo>
                    <a:pt x="5" y="42"/>
                  </a:lnTo>
                  <a:lnTo>
                    <a:pt x="5" y="23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29" name="Freeform 249"/>
            <p:cNvSpPr>
              <a:spLocks/>
            </p:cNvSpPr>
            <p:nvPr/>
          </p:nvSpPr>
          <p:spPr bwMode="auto">
            <a:xfrm rot="1849084">
              <a:off x="1655" y="2523"/>
              <a:ext cx="72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9"/>
                </a:cxn>
                <a:cxn ang="0">
                  <a:pos x="17" y="21"/>
                </a:cxn>
                <a:cxn ang="0">
                  <a:pos x="36" y="55"/>
                </a:cxn>
                <a:cxn ang="0">
                  <a:pos x="53" y="88"/>
                </a:cxn>
                <a:cxn ang="0">
                  <a:pos x="65" y="123"/>
                </a:cxn>
                <a:cxn ang="0">
                  <a:pos x="72" y="155"/>
                </a:cxn>
                <a:cxn ang="0">
                  <a:pos x="72" y="190"/>
                </a:cxn>
                <a:cxn ang="0">
                  <a:pos x="59" y="213"/>
                </a:cxn>
                <a:cxn ang="0">
                  <a:pos x="36" y="213"/>
                </a:cxn>
                <a:cxn ang="0">
                  <a:pos x="23" y="201"/>
                </a:cxn>
                <a:cxn ang="0">
                  <a:pos x="11" y="167"/>
                </a:cxn>
                <a:cxn ang="0">
                  <a:pos x="5" y="123"/>
                </a:cxn>
                <a:cxn ang="0">
                  <a:pos x="5" y="78"/>
                </a:cxn>
                <a:cxn ang="0">
                  <a:pos x="5" y="44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r" b="b"/>
              <a:pathLst>
                <a:path w="72" h="213">
                  <a:moveTo>
                    <a:pt x="0" y="0"/>
                  </a:moveTo>
                  <a:lnTo>
                    <a:pt x="5" y="9"/>
                  </a:lnTo>
                  <a:lnTo>
                    <a:pt x="17" y="21"/>
                  </a:lnTo>
                  <a:lnTo>
                    <a:pt x="36" y="55"/>
                  </a:lnTo>
                  <a:lnTo>
                    <a:pt x="53" y="88"/>
                  </a:lnTo>
                  <a:lnTo>
                    <a:pt x="65" y="123"/>
                  </a:lnTo>
                  <a:lnTo>
                    <a:pt x="72" y="155"/>
                  </a:lnTo>
                  <a:lnTo>
                    <a:pt x="72" y="190"/>
                  </a:lnTo>
                  <a:lnTo>
                    <a:pt x="59" y="213"/>
                  </a:lnTo>
                  <a:lnTo>
                    <a:pt x="36" y="213"/>
                  </a:lnTo>
                  <a:lnTo>
                    <a:pt x="23" y="201"/>
                  </a:lnTo>
                  <a:lnTo>
                    <a:pt x="11" y="167"/>
                  </a:lnTo>
                  <a:lnTo>
                    <a:pt x="5" y="123"/>
                  </a:lnTo>
                  <a:lnTo>
                    <a:pt x="5" y="78"/>
                  </a:lnTo>
                  <a:lnTo>
                    <a:pt x="5" y="4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30" name="Freeform 250"/>
            <p:cNvSpPr>
              <a:spLocks/>
            </p:cNvSpPr>
            <p:nvPr/>
          </p:nvSpPr>
          <p:spPr bwMode="auto">
            <a:xfrm rot="1849084">
              <a:off x="1791" y="2659"/>
              <a:ext cx="71" cy="2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17" y="23"/>
                </a:cxn>
                <a:cxn ang="0">
                  <a:pos x="28" y="45"/>
                </a:cxn>
                <a:cxn ang="0">
                  <a:pos x="48" y="79"/>
                </a:cxn>
                <a:cxn ang="0">
                  <a:pos x="65" y="123"/>
                </a:cxn>
                <a:cxn ang="0">
                  <a:pos x="71" y="158"/>
                </a:cxn>
                <a:cxn ang="0">
                  <a:pos x="71" y="179"/>
                </a:cxn>
                <a:cxn ang="0">
                  <a:pos x="53" y="214"/>
                </a:cxn>
                <a:cxn ang="0">
                  <a:pos x="36" y="214"/>
                </a:cxn>
                <a:cxn ang="0">
                  <a:pos x="23" y="202"/>
                </a:cxn>
                <a:cxn ang="0">
                  <a:pos x="11" y="167"/>
                </a:cxn>
                <a:cxn ang="0">
                  <a:pos x="5" y="123"/>
                </a:cxn>
                <a:cxn ang="0">
                  <a:pos x="0" y="79"/>
                </a:cxn>
                <a:cxn ang="0">
                  <a:pos x="0" y="33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1" h="214">
                  <a:moveTo>
                    <a:pt x="0" y="0"/>
                  </a:moveTo>
                  <a:lnTo>
                    <a:pt x="5" y="0"/>
                  </a:lnTo>
                  <a:lnTo>
                    <a:pt x="17" y="23"/>
                  </a:lnTo>
                  <a:lnTo>
                    <a:pt x="28" y="45"/>
                  </a:lnTo>
                  <a:lnTo>
                    <a:pt x="48" y="79"/>
                  </a:lnTo>
                  <a:lnTo>
                    <a:pt x="65" y="123"/>
                  </a:lnTo>
                  <a:lnTo>
                    <a:pt x="71" y="158"/>
                  </a:lnTo>
                  <a:lnTo>
                    <a:pt x="71" y="179"/>
                  </a:lnTo>
                  <a:lnTo>
                    <a:pt x="53" y="214"/>
                  </a:lnTo>
                  <a:lnTo>
                    <a:pt x="36" y="214"/>
                  </a:lnTo>
                  <a:lnTo>
                    <a:pt x="23" y="202"/>
                  </a:lnTo>
                  <a:lnTo>
                    <a:pt x="11" y="167"/>
                  </a:lnTo>
                  <a:lnTo>
                    <a:pt x="5" y="123"/>
                  </a:lnTo>
                  <a:lnTo>
                    <a:pt x="0" y="79"/>
                  </a:lnTo>
                  <a:lnTo>
                    <a:pt x="0" y="33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31" name="Freeform 251"/>
            <p:cNvSpPr>
              <a:spLocks/>
            </p:cNvSpPr>
            <p:nvPr/>
          </p:nvSpPr>
          <p:spPr bwMode="auto">
            <a:xfrm rot="1849084">
              <a:off x="2562" y="1389"/>
              <a:ext cx="71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17" y="23"/>
                </a:cxn>
                <a:cxn ang="0">
                  <a:pos x="36" y="58"/>
                </a:cxn>
                <a:cxn ang="0">
                  <a:pos x="48" y="90"/>
                </a:cxn>
                <a:cxn ang="0">
                  <a:pos x="65" y="123"/>
                </a:cxn>
                <a:cxn ang="0">
                  <a:pos x="71" y="158"/>
                </a:cxn>
                <a:cxn ang="0">
                  <a:pos x="71" y="192"/>
                </a:cxn>
                <a:cxn ang="0">
                  <a:pos x="54" y="215"/>
                </a:cxn>
                <a:cxn ang="0">
                  <a:pos x="36" y="225"/>
                </a:cxn>
                <a:cxn ang="0">
                  <a:pos x="23" y="202"/>
                </a:cxn>
                <a:cxn ang="0">
                  <a:pos x="11" y="169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6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1" h="225">
                  <a:moveTo>
                    <a:pt x="0" y="0"/>
                  </a:moveTo>
                  <a:lnTo>
                    <a:pt x="6" y="12"/>
                  </a:lnTo>
                  <a:lnTo>
                    <a:pt x="17" y="23"/>
                  </a:lnTo>
                  <a:lnTo>
                    <a:pt x="36" y="58"/>
                  </a:lnTo>
                  <a:lnTo>
                    <a:pt x="48" y="90"/>
                  </a:lnTo>
                  <a:lnTo>
                    <a:pt x="65" y="123"/>
                  </a:lnTo>
                  <a:lnTo>
                    <a:pt x="71" y="158"/>
                  </a:lnTo>
                  <a:lnTo>
                    <a:pt x="71" y="192"/>
                  </a:lnTo>
                  <a:lnTo>
                    <a:pt x="54" y="215"/>
                  </a:lnTo>
                  <a:lnTo>
                    <a:pt x="36" y="225"/>
                  </a:lnTo>
                  <a:lnTo>
                    <a:pt x="23" y="202"/>
                  </a:lnTo>
                  <a:lnTo>
                    <a:pt x="11" y="169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32" name="Freeform 252"/>
            <p:cNvSpPr>
              <a:spLocks/>
            </p:cNvSpPr>
            <p:nvPr/>
          </p:nvSpPr>
          <p:spPr bwMode="auto">
            <a:xfrm rot="1849084">
              <a:off x="1383" y="2160"/>
              <a:ext cx="73" cy="2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1"/>
                </a:cxn>
                <a:cxn ang="0">
                  <a:pos x="19" y="34"/>
                </a:cxn>
                <a:cxn ang="0">
                  <a:pos x="36" y="57"/>
                </a:cxn>
                <a:cxn ang="0">
                  <a:pos x="48" y="90"/>
                </a:cxn>
                <a:cxn ang="0">
                  <a:pos x="67" y="125"/>
                </a:cxn>
                <a:cxn ang="0">
                  <a:pos x="73" y="157"/>
                </a:cxn>
                <a:cxn ang="0">
                  <a:pos x="73" y="192"/>
                </a:cxn>
                <a:cxn ang="0">
                  <a:pos x="54" y="213"/>
                </a:cxn>
                <a:cxn ang="0">
                  <a:pos x="36" y="226"/>
                </a:cxn>
                <a:cxn ang="0">
                  <a:pos x="25" y="203"/>
                </a:cxn>
                <a:cxn ang="0">
                  <a:pos x="13" y="169"/>
                </a:cxn>
                <a:cxn ang="0">
                  <a:pos x="8" y="125"/>
                </a:cxn>
                <a:cxn ang="0">
                  <a:pos x="8" y="90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3" h="226">
                  <a:moveTo>
                    <a:pt x="0" y="0"/>
                  </a:moveTo>
                  <a:lnTo>
                    <a:pt x="8" y="11"/>
                  </a:lnTo>
                  <a:lnTo>
                    <a:pt x="19" y="34"/>
                  </a:lnTo>
                  <a:lnTo>
                    <a:pt x="36" y="57"/>
                  </a:lnTo>
                  <a:lnTo>
                    <a:pt x="48" y="90"/>
                  </a:lnTo>
                  <a:lnTo>
                    <a:pt x="67" y="125"/>
                  </a:lnTo>
                  <a:lnTo>
                    <a:pt x="73" y="157"/>
                  </a:lnTo>
                  <a:lnTo>
                    <a:pt x="73" y="192"/>
                  </a:lnTo>
                  <a:lnTo>
                    <a:pt x="54" y="213"/>
                  </a:lnTo>
                  <a:lnTo>
                    <a:pt x="36" y="226"/>
                  </a:lnTo>
                  <a:lnTo>
                    <a:pt x="25" y="203"/>
                  </a:lnTo>
                  <a:lnTo>
                    <a:pt x="13" y="169"/>
                  </a:lnTo>
                  <a:lnTo>
                    <a:pt x="8" y="125"/>
                  </a:lnTo>
                  <a:lnTo>
                    <a:pt x="8" y="90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33" name="Freeform 253"/>
            <p:cNvSpPr>
              <a:spLocks/>
            </p:cNvSpPr>
            <p:nvPr/>
          </p:nvSpPr>
          <p:spPr bwMode="auto">
            <a:xfrm rot="1849084">
              <a:off x="1973" y="1207"/>
              <a:ext cx="73" cy="2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9"/>
                </a:cxn>
                <a:cxn ang="0">
                  <a:pos x="19" y="21"/>
                </a:cxn>
                <a:cxn ang="0">
                  <a:pos x="31" y="55"/>
                </a:cxn>
                <a:cxn ang="0">
                  <a:pos x="48" y="88"/>
                </a:cxn>
                <a:cxn ang="0">
                  <a:pos x="61" y="123"/>
                </a:cxn>
                <a:cxn ang="0">
                  <a:pos x="73" y="157"/>
                </a:cxn>
                <a:cxn ang="0">
                  <a:pos x="67" y="190"/>
                </a:cxn>
                <a:cxn ang="0">
                  <a:pos x="54" y="213"/>
                </a:cxn>
                <a:cxn ang="0">
                  <a:pos x="36" y="223"/>
                </a:cxn>
                <a:cxn ang="0">
                  <a:pos x="19" y="201"/>
                </a:cxn>
                <a:cxn ang="0">
                  <a:pos x="11" y="167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4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r" b="b"/>
              <a:pathLst>
                <a:path w="73" h="223">
                  <a:moveTo>
                    <a:pt x="0" y="0"/>
                  </a:moveTo>
                  <a:lnTo>
                    <a:pt x="6" y="9"/>
                  </a:lnTo>
                  <a:lnTo>
                    <a:pt x="19" y="21"/>
                  </a:lnTo>
                  <a:lnTo>
                    <a:pt x="31" y="55"/>
                  </a:lnTo>
                  <a:lnTo>
                    <a:pt x="48" y="88"/>
                  </a:lnTo>
                  <a:lnTo>
                    <a:pt x="61" y="123"/>
                  </a:lnTo>
                  <a:lnTo>
                    <a:pt x="73" y="157"/>
                  </a:lnTo>
                  <a:lnTo>
                    <a:pt x="67" y="190"/>
                  </a:lnTo>
                  <a:lnTo>
                    <a:pt x="54" y="213"/>
                  </a:lnTo>
                  <a:lnTo>
                    <a:pt x="36" y="223"/>
                  </a:lnTo>
                  <a:lnTo>
                    <a:pt x="19" y="201"/>
                  </a:lnTo>
                  <a:lnTo>
                    <a:pt x="11" y="167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34" name="Freeform 254"/>
            <p:cNvSpPr>
              <a:spLocks/>
            </p:cNvSpPr>
            <p:nvPr/>
          </p:nvSpPr>
          <p:spPr bwMode="auto">
            <a:xfrm rot="1849084">
              <a:off x="1973" y="2704"/>
              <a:ext cx="73" cy="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19" y="23"/>
                </a:cxn>
                <a:cxn ang="0">
                  <a:pos x="37" y="56"/>
                </a:cxn>
                <a:cxn ang="0">
                  <a:pos x="48" y="91"/>
                </a:cxn>
                <a:cxn ang="0">
                  <a:pos x="65" y="125"/>
                </a:cxn>
                <a:cxn ang="0">
                  <a:pos x="73" y="158"/>
                </a:cxn>
                <a:cxn ang="0">
                  <a:pos x="73" y="192"/>
                </a:cxn>
                <a:cxn ang="0">
                  <a:pos x="54" y="214"/>
                </a:cxn>
                <a:cxn ang="0">
                  <a:pos x="37" y="227"/>
                </a:cxn>
                <a:cxn ang="0">
                  <a:pos x="25" y="204"/>
                </a:cxn>
                <a:cxn ang="0">
                  <a:pos x="14" y="169"/>
                </a:cxn>
                <a:cxn ang="0">
                  <a:pos x="6" y="125"/>
                </a:cxn>
                <a:cxn ang="0">
                  <a:pos x="6" y="79"/>
                </a:cxn>
                <a:cxn ang="0">
                  <a:pos x="0" y="46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3" h="227">
                  <a:moveTo>
                    <a:pt x="0" y="0"/>
                  </a:moveTo>
                  <a:lnTo>
                    <a:pt x="6" y="12"/>
                  </a:lnTo>
                  <a:lnTo>
                    <a:pt x="19" y="23"/>
                  </a:lnTo>
                  <a:lnTo>
                    <a:pt x="37" y="56"/>
                  </a:lnTo>
                  <a:lnTo>
                    <a:pt x="48" y="91"/>
                  </a:lnTo>
                  <a:lnTo>
                    <a:pt x="65" y="125"/>
                  </a:lnTo>
                  <a:lnTo>
                    <a:pt x="73" y="158"/>
                  </a:lnTo>
                  <a:lnTo>
                    <a:pt x="73" y="192"/>
                  </a:lnTo>
                  <a:lnTo>
                    <a:pt x="54" y="214"/>
                  </a:lnTo>
                  <a:lnTo>
                    <a:pt x="37" y="227"/>
                  </a:lnTo>
                  <a:lnTo>
                    <a:pt x="25" y="204"/>
                  </a:lnTo>
                  <a:lnTo>
                    <a:pt x="14" y="169"/>
                  </a:lnTo>
                  <a:lnTo>
                    <a:pt x="6" y="125"/>
                  </a:lnTo>
                  <a:lnTo>
                    <a:pt x="6" y="79"/>
                  </a:lnTo>
                  <a:lnTo>
                    <a:pt x="0" y="46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35" name="Freeform 255"/>
            <p:cNvSpPr>
              <a:spLocks/>
            </p:cNvSpPr>
            <p:nvPr/>
          </p:nvSpPr>
          <p:spPr bwMode="auto">
            <a:xfrm rot="1849084">
              <a:off x="1202" y="2251"/>
              <a:ext cx="71" cy="2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7" y="23"/>
                </a:cxn>
                <a:cxn ang="0">
                  <a:pos x="29" y="46"/>
                </a:cxn>
                <a:cxn ang="0">
                  <a:pos x="48" y="79"/>
                </a:cxn>
                <a:cxn ang="0">
                  <a:pos x="65" y="113"/>
                </a:cxn>
                <a:cxn ang="0">
                  <a:pos x="71" y="148"/>
                </a:cxn>
                <a:cxn ang="0">
                  <a:pos x="71" y="181"/>
                </a:cxn>
                <a:cxn ang="0">
                  <a:pos x="54" y="204"/>
                </a:cxn>
                <a:cxn ang="0">
                  <a:pos x="36" y="215"/>
                </a:cxn>
                <a:cxn ang="0">
                  <a:pos x="23" y="192"/>
                </a:cxn>
                <a:cxn ang="0">
                  <a:pos x="12" y="171"/>
                </a:cxn>
                <a:cxn ang="0">
                  <a:pos x="6" y="125"/>
                </a:cxn>
                <a:cxn ang="0">
                  <a:pos x="0" y="79"/>
                </a:cxn>
                <a:cxn ang="0">
                  <a:pos x="0" y="35"/>
                </a:cxn>
                <a:cxn ang="0">
                  <a:pos x="0" y="0"/>
                </a:cxn>
              </a:cxnLst>
              <a:rect l="0" t="0" r="r" b="b"/>
              <a:pathLst>
                <a:path w="71" h="215">
                  <a:moveTo>
                    <a:pt x="0" y="0"/>
                  </a:moveTo>
                  <a:lnTo>
                    <a:pt x="6" y="0"/>
                  </a:lnTo>
                  <a:lnTo>
                    <a:pt x="17" y="23"/>
                  </a:lnTo>
                  <a:lnTo>
                    <a:pt x="29" y="46"/>
                  </a:lnTo>
                  <a:lnTo>
                    <a:pt x="48" y="79"/>
                  </a:lnTo>
                  <a:lnTo>
                    <a:pt x="65" y="113"/>
                  </a:lnTo>
                  <a:lnTo>
                    <a:pt x="71" y="148"/>
                  </a:lnTo>
                  <a:lnTo>
                    <a:pt x="71" y="181"/>
                  </a:lnTo>
                  <a:lnTo>
                    <a:pt x="54" y="204"/>
                  </a:lnTo>
                  <a:lnTo>
                    <a:pt x="36" y="215"/>
                  </a:lnTo>
                  <a:lnTo>
                    <a:pt x="23" y="192"/>
                  </a:lnTo>
                  <a:lnTo>
                    <a:pt x="12" y="171"/>
                  </a:lnTo>
                  <a:lnTo>
                    <a:pt x="6" y="125"/>
                  </a:lnTo>
                  <a:lnTo>
                    <a:pt x="0" y="79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36" name="Freeform 256"/>
            <p:cNvSpPr>
              <a:spLocks/>
            </p:cNvSpPr>
            <p:nvPr/>
          </p:nvSpPr>
          <p:spPr bwMode="auto">
            <a:xfrm rot="1849084">
              <a:off x="2426" y="1434"/>
              <a:ext cx="72" cy="2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9"/>
                </a:cxn>
                <a:cxn ang="0">
                  <a:pos x="19" y="32"/>
                </a:cxn>
                <a:cxn ang="0">
                  <a:pos x="30" y="55"/>
                </a:cxn>
                <a:cxn ang="0">
                  <a:pos x="47" y="88"/>
                </a:cxn>
                <a:cxn ang="0">
                  <a:pos x="61" y="122"/>
                </a:cxn>
                <a:cxn ang="0">
                  <a:pos x="72" y="155"/>
                </a:cxn>
                <a:cxn ang="0">
                  <a:pos x="67" y="190"/>
                </a:cxn>
                <a:cxn ang="0">
                  <a:pos x="55" y="213"/>
                </a:cxn>
                <a:cxn ang="0">
                  <a:pos x="36" y="222"/>
                </a:cxn>
                <a:cxn ang="0">
                  <a:pos x="19" y="213"/>
                </a:cxn>
                <a:cxn ang="0">
                  <a:pos x="13" y="178"/>
                </a:cxn>
                <a:cxn ang="0">
                  <a:pos x="5" y="134"/>
                </a:cxn>
                <a:cxn ang="0">
                  <a:pos x="0" y="88"/>
                </a:cxn>
                <a:cxn ang="0">
                  <a:pos x="0" y="44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r" b="b"/>
              <a:pathLst>
                <a:path w="72" h="222">
                  <a:moveTo>
                    <a:pt x="0" y="0"/>
                  </a:moveTo>
                  <a:lnTo>
                    <a:pt x="5" y="9"/>
                  </a:lnTo>
                  <a:lnTo>
                    <a:pt x="19" y="32"/>
                  </a:lnTo>
                  <a:lnTo>
                    <a:pt x="30" y="55"/>
                  </a:lnTo>
                  <a:lnTo>
                    <a:pt x="47" y="88"/>
                  </a:lnTo>
                  <a:lnTo>
                    <a:pt x="61" y="122"/>
                  </a:lnTo>
                  <a:lnTo>
                    <a:pt x="72" y="155"/>
                  </a:lnTo>
                  <a:lnTo>
                    <a:pt x="67" y="190"/>
                  </a:lnTo>
                  <a:lnTo>
                    <a:pt x="55" y="213"/>
                  </a:lnTo>
                  <a:lnTo>
                    <a:pt x="36" y="222"/>
                  </a:lnTo>
                  <a:lnTo>
                    <a:pt x="19" y="213"/>
                  </a:lnTo>
                  <a:lnTo>
                    <a:pt x="13" y="178"/>
                  </a:lnTo>
                  <a:lnTo>
                    <a:pt x="5" y="134"/>
                  </a:lnTo>
                  <a:lnTo>
                    <a:pt x="0" y="88"/>
                  </a:lnTo>
                  <a:lnTo>
                    <a:pt x="0" y="4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37" name="Freeform 257"/>
            <p:cNvSpPr>
              <a:spLocks/>
            </p:cNvSpPr>
            <p:nvPr/>
          </p:nvSpPr>
          <p:spPr bwMode="auto">
            <a:xfrm rot="1849084">
              <a:off x="2381" y="2296"/>
              <a:ext cx="73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9" y="21"/>
                </a:cxn>
                <a:cxn ang="0">
                  <a:pos x="36" y="56"/>
                </a:cxn>
                <a:cxn ang="0">
                  <a:pos x="54" y="89"/>
                </a:cxn>
                <a:cxn ang="0">
                  <a:pos x="67" y="123"/>
                </a:cxn>
                <a:cxn ang="0">
                  <a:pos x="73" y="156"/>
                </a:cxn>
                <a:cxn ang="0">
                  <a:pos x="73" y="190"/>
                </a:cxn>
                <a:cxn ang="0">
                  <a:pos x="61" y="213"/>
                </a:cxn>
                <a:cxn ang="0">
                  <a:pos x="36" y="213"/>
                </a:cxn>
                <a:cxn ang="0">
                  <a:pos x="25" y="202"/>
                </a:cxn>
                <a:cxn ang="0">
                  <a:pos x="13" y="167"/>
                </a:cxn>
                <a:cxn ang="0">
                  <a:pos x="6" y="123"/>
                </a:cxn>
                <a:cxn ang="0">
                  <a:pos x="6" y="79"/>
                </a:cxn>
                <a:cxn ang="0">
                  <a:pos x="0" y="33"/>
                </a:cxn>
                <a:cxn ang="0">
                  <a:pos x="0" y="10"/>
                </a:cxn>
                <a:cxn ang="0">
                  <a:pos x="0" y="0"/>
                </a:cxn>
              </a:cxnLst>
              <a:rect l="0" t="0" r="r" b="b"/>
              <a:pathLst>
                <a:path w="73" h="213">
                  <a:moveTo>
                    <a:pt x="0" y="0"/>
                  </a:moveTo>
                  <a:lnTo>
                    <a:pt x="6" y="0"/>
                  </a:lnTo>
                  <a:lnTo>
                    <a:pt x="19" y="21"/>
                  </a:lnTo>
                  <a:lnTo>
                    <a:pt x="36" y="56"/>
                  </a:lnTo>
                  <a:lnTo>
                    <a:pt x="54" y="89"/>
                  </a:lnTo>
                  <a:lnTo>
                    <a:pt x="67" y="123"/>
                  </a:lnTo>
                  <a:lnTo>
                    <a:pt x="73" y="156"/>
                  </a:lnTo>
                  <a:lnTo>
                    <a:pt x="73" y="190"/>
                  </a:lnTo>
                  <a:lnTo>
                    <a:pt x="61" y="213"/>
                  </a:lnTo>
                  <a:lnTo>
                    <a:pt x="36" y="213"/>
                  </a:lnTo>
                  <a:lnTo>
                    <a:pt x="25" y="202"/>
                  </a:lnTo>
                  <a:lnTo>
                    <a:pt x="13" y="167"/>
                  </a:lnTo>
                  <a:lnTo>
                    <a:pt x="6" y="123"/>
                  </a:lnTo>
                  <a:lnTo>
                    <a:pt x="6" y="79"/>
                  </a:lnTo>
                  <a:lnTo>
                    <a:pt x="0" y="33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38" name="Freeform 258"/>
            <p:cNvSpPr>
              <a:spLocks/>
            </p:cNvSpPr>
            <p:nvPr/>
          </p:nvSpPr>
          <p:spPr bwMode="auto">
            <a:xfrm rot="1849084">
              <a:off x="2245" y="2886"/>
              <a:ext cx="71" cy="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1"/>
                </a:cxn>
                <a:cxn ang="0">
                  <a:pos x="17" y="23"/>
                </a:cxn>
                <a:cxn ang="0">
                  <a:pos x="34" y="55"/>
                </a:cxn>
                <a:cxn ang="0">
                  <a:pos x="48" y="90"/>
                </a:cxn>
                <a:cxn ang="0">
                  <a:pos x="65" y="124"/>
                </a:cxn>
                <a:cxn ang="0">
                  <a:pos x="71" y="157"/>
                </a:cxn>
                <a:cxn ang="0">
                  <a:pos x="71" y="190"/>
                </a:cxn>
                <a:cxn ang="0">
                  <a:pos x="53" y="213"/>
                </a:cxn>
                <a:cxn ang="0">
                  <a:pos x="34" y="224"/>
                </a:cxn>
                <a:cxn ang="0">
                  <a:pos x="23" y="203"/>
                </a:cxn>
                <a:cxn ang="0">
                  <a:pos x="11" y="169"/>
                </a:cxn>
                <a:cxn ang="0">
                  <a:pos x="6" y="124"/>
                </a:cxn>
                <a:cxn ang="0">
                  <a:pos x="6" y="78"/>
                </a:cxn>
                <a:cxn ang="0">
                  <a:pos x="0" y="46"/>
                </a:cxn>
                <a:cxn ang="0">
                  <a:pos x="0" y="11"/>
                </a:cxn>
                <a:cxn ang="0">
                  <a:pos x="0" y="0"/>
                </a:cxn>
              </a:cxnLst>
              <a:rect l="0" t="0" r="r" b="b"/>
              <a:pathLst>
                <a:path w="71" h="224">
                  <a:moveTo>
                    <a:pt x="0" y="0"/>
                  </a:moveTo>
                  <a:lnTo>
                    <a:pt x="6" y="11"/>
                  </a:lnTo>
                  <a:lnTo>
                    <a:pt x="17" y="23"/>
                  </a:lnTo>
                  <a:lnTo>
                    <a:pt x="34" y="55"/>
                  </a:lnTo>
                  <a:lnTo>
                    <a:pt x="48" y="90"/>
                  </a:lnTo>
                  <a:lnTo>
                    <a:pt x="65" y="124"/>
                  </a:lnTo>
                  <a:lnTo>
                    <a:pt x="71" y="157"/>
                  </a:lnTo>
                  <a:lnTo>
                    <a:pt x="71" y="190"/>
                  </a:lnTo>
                  <a:lnTo>
                    <a:pt x="53" y="213"/>
                  </a:lnTo>
                  <a:lnTo>
                    <a:pt x="34" y="224"/>
                  </a:lnTo>
                  <a:lnTo>
                    <a:pt x="23" y="203"/>
                  </a:lnTo>
                  <a:lnTo>
                    <a:pt x="11" y="169"/>
                  </a:lnTo>
                  <a:lnTo>
                    <a:pt x="6" y="124"/>
                  </a:lnTo>
                  <a:lnTo>
                    <a:pt x="6" y="78"/>
                  </a:lnTo>
                  <a:lnTo>
                    <a:pt x="0" y="46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39" name="Freeform 259"/>
            <p:cNvSpPr>
              <a:spLocks/>
            </p:cNvSpPr>
            <p:nvPr/>
          </p:nvSpPr>
          <p:spPr bwMode="auto">
            <a:xfrm rot="1849084">
              <a:off x="1519" y="2478"/>
              <a:ext cx="66" cy="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"/>
                </a:cxn>
                <a:cxn ang="0">
                  <a:pos x="12" y="11"/>
                </a:cxn>
                <a:cxn ang="0">
                  <a:pos x="29" y="28"/>
                </a:cxn>
                <a:cxn ang="0">
                  <a:pos x="47" y="48"/>
                </a:cxn>
                <a:cxn ang="0">
                  <a:pos x="60" y="65"/>
                </a:cxn>
                <a:cxn ang="0">
                  <a:pos x="66" y="82"/>
                </a:cxn>
                <a:cxn ang="0">
                  <a:pos x="66" y="101"/>
                </a:cxn>
                <a:cxn ang="0">
                  <a:pos x="52" y="113"/>
                </a:cxn>
                <a:cxn ang="0">
                  <a:pos x="29" y="113"/>
                </a:cxn>
                <a:cxn ang="0">
                  <a:pos x="18" y="107"/>
                </a:cxn>
                <a:cxn ang="0">
                  <a:pos x="12" y="90"/>
                </a:cxn>
                <a:cxn ang="0">
                  <a:pos x="6" y="65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66" h="113">
                  <a:moveTo>
                    <a:pt x="0" y="0"/>
                  </a:moveTo>
                  <a:lnTo>
                    <a:pt x="0" y="5"/>
                  </a:lnTo>
                  <a:lnTo>
                    <a:pt x="12" y="11"/>
                  </a:lnTo>
                  <a:lnTo>
                    <a:pt x="29" y="28"/>
                  </a:lnTo>
                  <a:lnTo>
                    <a:pt x="47" y="48"/>
                  </a:lnTo>
                  <a:lnTo>
                    <a:pt x="60" y="65"/>
                  </a:lnTo>
                  <a:lnTo>
                    <a:pt x="66" y="82"/>
                  </a:lnTo>
                  <a:lnTo>
                    <a:pt x="66" y="101"/>
                  </a:lnTo>
                  <a:lnTo>
                    <a:pt x="52" y="113"/>
                  </a:lnTo>
                  <a:lnTo>
                    <a:pt x="29" y="113"/>
                  </a:lnTo>
                  <a:lnTo>
                    <a:pt x="18" y="107"/>
                  </a:lnTo>
                  <a:lnTo>
                    <a:pt x="12" y="90"/>
                  </a:lnTo>
                  <a:lnTo>
                    <a:pt x="6" y="65"/>
                  </a:lnTo>
                  <a:lnTo>
                    <a:pt x="0" y="42"/>
                  </a:lnTo>
                  <a:lnTo>
                    <a:pt x="0" y="2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40" name="Freeform 260"/>
            <p:cNvSpPr>
              <a:spLocks/>
            </p:cNvSpPr>
            <p:nvPr/>
          </p:nvSpPr>
          <p:spPr bwMode="auto">
            <a:xfrm rot="1849084">
              <a:off x="2336" y="2614"/>
              <a:ext cx="73" cy="2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18" y="23"/>
                </a:cxn>
                <a:cxn ang="0">
                  <a:pos x="37" y="58"/>
                </a:cxn>
                <a:cxn ang="0">
                  <a:pos x="48" y="91"/>
                </a:cxn>
                <a:cxn ang="0">
                  <a:pos x="66" y="123"/>
                </a:cxn>
                <a:cxn ang="0">
                  <a:pos x="73" y="158"/>
                </a:cxn>
                <a:cxn ang="0">
                  <a:pos x="73" y="192"/>
                </a:cxn>
                <a:cxn ang="0">
                  <a:pos x="54" y="214"/>
                </a:cxn>
                <a:cxn ang="0">
                  <a:pos x="37" y="214"/>
                </a:cxn>
                <a:cxn ang="0">
                  <a:pos x="23" y="202"/>
                </a:cxn>
                <a:cxn ang="0">
                  <a:pos x="12" y="169"/>
                </a:cxn>
                <a:cxn ang="0">
                  <a:pos x="6" y="123"/>
                </a:cxn>
                <a:cxn ang="0">
                  <a:pos x="6" y="79"/>
                </a:cxn>
                <a:cxn ang="0">
                  <a:pos x="0" y="45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3" h="214">
                  <a:moveTo>
                    <a:pt x="0" y="0"/>
                  </a:moveTo>
                  <a:lnTo>
                    <a:pt x="6" y="12"/>
                  </a:lnTo>
                  <a:lnTo>
                    <a:pt x="18" y="23"/>
                  </a:lnTo>
                  <a:lnTo>
                    <a:pt x="37" y="58"/>
                  </a:lnTo>
                  <a:lnTo>
                    <a:pt x="48" y="91"/>
                  </a:lnTo>
                  <a:lnTo>
                    <a:pt x="66" y="123"/>
                  </a:lnTo>
                  <a:lnTo>
                    <a:pt x="73" y="158"/>
                  </a:lnTo>
                  <a:lnTo>
                    <a:pt x="73" y="192"/>
                  </a:lnTo>
                  <a:lnTo>
                    <a:pt x="54" y="214"/>
                  </a:lnTo>
                  <a:lnTo>
                    <a:pt x="37" y="214"/>
                  </a:lnTo>
                  <a:lnTo>
                    <a:pt x="23" y="202"/>
                  </a:lnTo>
                  <a:lnTo>
                    <a:pt x="12" y="169"/>
                  </a:lnTo>
                  <a:lnTo>
                    <a:pt x="6" y="123"/>
                  </a:lnTo>
                  <a:lnTo>
                    <a:pt x="6" y="79"/>
                  </a:lnTo>
                  <a:lnTo>
                    <a:pt x="0" y="45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41" name="Freeform 261"/>
            <p:cNvSpPr>
              <a:spLocks/>
            </p:cNvSpPr>
            <p:nvPr/>
          </p:nvSpPr>
          <p:spPr bwMode="auto">
            <a:xfrm rot="1849084">
              <a:off x="1927" y="2432"/>
              <a:ext cx="67" cy="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13" y="23"/>
                </a:cxn>
                <a:cxn ang="0">
                  <a:pos x="31" y="56"/>
                </a:cxn>
                <a:cxn ang="0">
                  <a:pos x="48" y="89"/>
                </a:cxn>
                <a:cxn ang="0">
                  <a:pos x="61" y="123"/>
                </a:cxn>
                <a:cxn ang="0">
                  <a:pos x="67" y="158"/>
                </a:cxn>
                <a:cxn ang="0">
                  <a:pos x="67" y="191"/>
                </a:cxn>
                <a:cxn ang="0">
                  <a:pos x="56" y="214"/>
                </a:cxn>
                <a:cxn ang="0">
                  <a:pos x="31" y="225"/>
                </a:cxn>
                <a:cxn ang="0">
                  <a:pos x="19" y="202"/>
                </a:cxn>
                <a:cxn ang="0">
                  <a:pos x="6" y="167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5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67" h="225">
                  <a:moveTo>
                    <a:pt x="0" y="0"/>
                  </a:moveTo>
                  <a:lnTo>
                    <a:pt x="0" y="12"/>
                  </a:lnTo>
                  <a:lnTo>
                    <a:pt x="13" y="23"/>
                  </a:lnTo>
                  <a:lnTo>
                    <a:pt x="31" y="56"/>
                  </a:lnTo>
                  <a:lnTo>
                    <a:pt x="48" y="89"/>
                  </a:lnTo>
                  <a:lnTo>
                    <a:pt x="61" y="123"/>
                  </a:lnTo>
                  <a:lnTo>
                    <a:pt x="67" y="158"/>
                  </a:lnTo>
                  <a:lnTo>
                    <a:pt x="67" y="191"/>
                  </a:lnTo>
                  <a:lnTo>
                    <a:pt x="56" y="214"/>
                  </a:lnTo>
                  <a:lnTo>
                    <a:pt x="31" y="225"/>
                  </a:lnTo>
                  <a:lnTo>
                    <a:pt x="19" y="202"/>
                  </a:lnTo>
                  <a:lnTo>
                    <a:pt x="6" y="167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5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42" name="Freeform 262"/>
            <p:cNvSpPr>
              <a:spLocks/>
            </p:cNvSpPr>
            <p:nvPr/>
          </p:nvSpPr>
          <p:spPr bwMode="auto">
            <a:xfrm rot="1849084">
              <a:off x="2154" y="2387"/>
              <a:ext cx="73" cy="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8" y="23"/>
                </a:cxn>
                <a:cxn ang="0">
                  <a:pos x="31" y="56"/>
                </a:cxn>
                <a:cxn ang="0">
                  <a:pos x="48" y="79"/>
                </a:cxn>
                <a:cxn ang="0">
                  <a:pos x="60" y="123"/>
                </a:cxn>
                <a:cxn ang="0">
                  <a:pos x="73" y="158"/>
                </a:cxn>
                <a:cxn ang="0">
                  <a:pos x="73" y="190"/>
                </a:cxn>
                <a:cxn ang="0">
                  <a:pos x="54" y="213"/>
                </a:cxn>
                <a:cxn ang="0">
                  <a:pos x="37" y="213"/>
                </a:cxn>
                <a:cxn ang="0">
                  <a:pos x="25" y="202"/>
                </a:cxn>
                <a:cxn ang="0">
                  <a:pos x="12" y="169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33"/>
                </a:cxn>
                <a:cxn ang="0">
                  <a:pos x="0" y="12"/>
                </a:cxn>
                <a:cxn ang="0">
                  <a:pos x="0" y="0"/>
                </a:cxn>
              </a:cxnLst>
              <a:rect l="0" t="0" r="r" b="b"/>
              <a:pathLst>
                <a:path w="73" h="213">
                  <a:moveTo>
                    <a:pt x="0" y="0"/>
                  </a:moveTo>
                  <a:lnTo>
                    <a:pt x="6" y="0"/>
                  </a:lnTo>
                  <a:lnTo>
                    <a:pt x="18" y="23"/>
                  </a:lnTo>
                  <a:lnTo>
                    <a:pt x="31" y="56"/>
                  </a:lnTo>
                  <a:lnTo>
                    <a:pt x="48" y="79"/>
                  </a:lnTo>
                  <a:lnTo>
                    <a:pt x="60" y="123"/>
                  </a:lnTo>
                  <a:lnTo>
                    <a:pt x="73" y="158"/>
                  </a:lnTo>
                  <a:lnTo>
                    <a:pt x="73" y="190"/>
                  </a:lnTo>
                  <a:lnTo>
                    <a:pt x="54" y="213"/>
                  </a:lnTo>
                  <a:lnTo>
                    <a:pt x="37" y="213"/>
                  </a:lnTo>
                  <a:lnTo>
                    <a:pt x="25" y="202"/>
                  </a:lnTo>
                  <a:lnTo>
                    <a:pt x="12" y="169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33"/>
                  </a:ln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4743" name="Freeform 263"/>
            <p:cNvSpPr>
              <a:spLocks/>
            </p:cNvSpPr>
            <p:nvPr/>
          </p:nvSpPr>
          <p:spPr bwMode="auto">
            <a:xfrm rot="1849084">
              <a:off x="2200" y="1344"/>
              <a:ext cx="71" cy="2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9"/>
                </a:cxn>
                <a:cxn ang="0">
                  <a:pos x="18" y="21"/>
                </a:cxn>
                <a:cxn ang="0">
                  <a:pos x="37" y="55"/>
                </a:cxn>
                <a:cxn ang="0">
                  <a:pos x="48" y="88"/>
                </a:cxn>
                <a:cxn ang="0">
                  <a:pos x="66" y="123"/>
                </a:cxn>
                <a:cxn ang="0">
                  <a:pos x="71" y="157"/>
                </a:cxn>
                <a:cxn ang="0">
                  <a:pos x="71" y="190"/>
                </a:cxn>
                <a:cxn ang="0">
                  <a:pos x="54" y="213"/>
                </a:cxn>
                <a:cxn ang="0">
                  <a:pos x="37" y="223"/>
                </a:cxn>
                <a:cxn ang="0">
                  <a:pos x="23" y="201"/>
                </a:cxn>
                <a:cxn ang="0">
                  <a:pos x="12" y="167"/>
                </a:cxn>
                <a:cxn ang="0">
                  <a:pos x="6" y="123"/>
                </a:cxn>
                <a:cxn ang="0">
                  <a:pos x="0" y="79"/>
                </a:cxn>
                <a:cxn ang="0">
                  <a:pos x="0" y="44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r" b="b"/>
              <a:pathLst>
                <a:path w="71" h="223">
                  <a:moveTo>
                    <a:pt x="0" y="0"/>
                  </a:moveTo>
                  <a:lnTo>
                    <a:pt x="6" y="9"/>
                  </a:lnTo>
                  <a:lnTo>
                    <a:pt x="18" y="21"/>
                  </a:lnTo>
                  <a:lnTo>
                    <a:pt x="37" y="55"/>
                  </a:lnTo>
                  <a:lnTo>
                    <a:pt x="48" y="88"/>
                  </a:lnTo>
                  <a:lnTo>
                    <a:pt x="66" y="123"/>
                  </a:lnTo>
                  <a:lnTo>
                    <a:pt x="71" y="157"/>
                  </a:lnTo>
                  <a:lnTo>
                    <a:pt x="71" y="190"/>
                  </a:lnTo>
                  <a:lnTo>
                    <a:pt x="54" y="213"/>
                  </a:lnTo>
                  <a:lnTo>
                    <a:pt x="37" y="223"/>
                  </a:lnTo>
                  <a:lnTo>
                    <a:pt x="23" y="201"/>
                  </a:lnTo>
                  <a:lnTo>
                    <a:pt x="12" y="167"/>
                  </a:lnTo>
                  <a:lnTo>
                    <a:pt x="6" y="123"/>
                  </a:lnTo>
                  <a:lnTo>
                    <a:pt x="0" y="79"/>
                  </a:lnTo>
                  <a:lnTo>
                    <a:pt x="0" y="4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5" name="Group 264"/>
            <p:cNvGrpSpPr>
              <a:grpSpLocks noChangeAspect="1"/>
            </p:cNvGrpSpPr>
            <p:nvPr/>
          </p:nvGrpSpPr>
          <p:grpSpPr bwMode="auto">
            <a:xfrm rot="1970504">
              <a:off x="1271" y="1365"/>
              <a:ext cx="1193" cy="1331"/>
              <a:chOff x="657" y="2523"/>
              <a:chExt cx="1193" cy="1331"/>
            </a:xfrm>
          </p:grpSpPr>
          <p:sp>
            <p:nvSpPr>
              <p:cNvPr id="404745" name="AutoShape 265"/>
              <p:cNvSpPr>
                <a:spLocks noChangeAspect="1" noChangeArrowheads="1" noTextEdit="1"/>
              </p:cNvSpPr>
              <p:nvPr/>
            </p:nvSpPr>
            <p:spPr bwMode="auto">
              <a:xfrm>
                <a:off x="657" y="2523"/>
                <a:ext cx="1193" cy="1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46" name="Freeform 266"/>
              <p:cNvSpPr>
                <a:spLocks/>
              </p:cNvSpPr>
              <p:nvPr/>
            </p:nvSpPr>
            <p:spPr bwMode="auto">
              <a:xfrm>
                <a:off x="667" y="2531"/>
                <a:ext cx="65" cy="2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0"/>
                  </a:cxn>
                  <a:cxn ang="0">
                    <a:pos x="11" y="23"/>
                  </a:cxn>
                  <a:cxn ang="0">
                    <a:pos x="28" y="46"/>
                  </a:cxn>
                  <a:cxn ang="0">
                    <a:pos x="46" y="78"/>
                  </a:cxn>
                  <a:cxn ang="0">
                    <a:pos x="59" y="113"/>
                  </a:cxn>
                  <a:cxn ang="0">
                    <a:pos x="65" y="157"/>
                  </a:cxn>
                  <a:cxn ang="0">
                    <a:pos x="65" y="180"/>
                  </a:cxn>
                  <a:cxn ang="0">
                    <a:pos x="53" y="215"/>
                  </a:cxn>
                  <a:cxn ang="0">
                    <a:pos x="34" y="215"/>
                  </a:cxn>
                  <a:cxn ang="0">
                    <a:pos x="17" y="203"/>
                  </a:cxn>
                  <a:cxn ang="0">
                    <a:pos x="11" y="169"/>
                  </a:cxn>
                  <a:cxn ang="0">
                    <a:pos x="5" y="125"/>
                  </a:cxn>
                  <a:cxn ang="0">
                    <a:pos x="0" y="78"/>
                  </a:cxn>
                  <a:cxn ang="0">
                    <a:pos x="0" y="34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65" h="215">
                    <a:moveTo>
                      <a:pt x="0" y="0"/>
                    </a:moveTo>
                    <a:lnTo>
                      <a:pt x="5" y="0"/>
                    </a:lnTo>
                    <a:lnTo>
                      <a:pt x="11" y="23"/>
                    </a:lnTo>
                    <a:lnTo>
                      <a:pt x="28" y="46"/>
                    </a:lnTo>
                    <a:lnTo>
                      <a:pt x="46" y="78"/>
                    </a:lnTo>
                    <a:lnTo>
                      <a:pt x="59" y="113"/>
                    </a:lnTo>
                    <a:lnTo>
                      <a:pt x="65" y="157"/>
                    </a:lnTo>
                    <a:lnTo>
                      <a:pt x="65" y="180"/>
                    </a:lnTo>
                    <a:lnTo>
                      <a:pt x="53" y="215"/>
                    </a:lnTo>
                    <a:lnTo>
                      <a:pt x="34" y="215"/>
                    </a:lnTo>
                    <a:lnTo>
                      <a:pt x="17" y="203"/>
                    </a:lnTo>
                    <a:lnTo>
                      <a:pt x="11" y="169"/>
                    </a:lnTo>
                    <a:lnTo>
                      <a:pt x="5" y="125"/>
                    </a:lnTo>
                    <a:lnTo>
                      <a:pt x="0" y="78"/>
                    </a:lnTo>
                    <a:lnTo>
                      <a:pt x="0" y="3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47" name="Freeform 267"/>
              <p:cNvSpPr>
                <a:spLocks/>
              </p:cNvSpPr>
              <p:nvPr/>
            </p:nvSpPr>
            <p:spPr bwMode="auto">
              <a:xfrm>
                <a:off x="791" y="2688"/>
                <a:ext cx="65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2"/>
                  </a:cxn>
                  <a:cxn ang="0">
                    <a:pos x="14" y="23"/>
                  </a:cxn>
                  <a:cxn ang="0">
                    <a:pos x="31" y="58"/>
                  </a:cxn>
                  <a:cxn ang="0">
                    <a:pos x="48" y="90"/>
                  </a:cxn>
                  <a:cxn ang="0">
                    <a:pos x="60" y="123"/>
                  </a:cxn>
                  <a:cxn ang="0">
                    <a:pos x="65" y="158"/>
                  </a:cxn>
                  <a:cxn ang="0">
                    <a:pos x="65" y="192"/>
                  </a:cxn>
                  <a:cxn ang="0">
                    <a:pos x="54" y="215"/>
                  </a:cxn>
                  <a:cxn ang="0">
                    <a:pos x="37" y="225"/>
                  </a:cxn>
                  <a:cxn ang="0">
                    <a:pos x="19" y="202"/>
                  </a:cxn>
                  <a:cxn ang="0">
                    <a:pos x="14" y="169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6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65" h="225">
                    <a:moveTo>
                      <a:pt x="0" y="0"/>
                    </a:moveTo>
                    <a:lnTo>
                      <a:pt x="6" y="12"/>
                    </a:lnTo>
                    <a:lnTo>
                      <a:pt x="14" y="23"/>
                    </a:lnTo>
                    <a:lnTo>
                      <a:pt x="31" y="58"/>
                    </a:lnTo>
                    <a:lnTo>
                      <a:pt x="48" y="90"/>
                    </a:lnTo>
                    <a:lnTo>
                      <a:pt x="60" y="123"/>
                    </a:lnTo>
                    <a:lnTo>
                      <a:pt x="65" y="158"/>
                    </a:lnTo>
                    <a:lnTo>
                      <a:pt x="65" y="192"/>
                    </a:lnTo>
                    <a:lnTo>
                      <a:pt x="54" y="215"/>
                    </a:lnTo>
                    <a:lnTo>
                      <a:pt x="37" y="225"/>
                    </a:lnTo>
                    <a:lnTo>
                      <a:pt x="19" y="202"/>
                    </a:lnTo>
                    <a:lnTo>
                      <a:pt x="14" y="169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48" name="Freeform 268"/>
              <p:cNvSpPr>
                <a:spLocks/>
              </p:cNvSpPr>
              <p:nvPr/>
            </p:nvSpPr>
            <p:spPr bwMode="auto">
              <a:xfrm>
                <a:off x="738" y="2992"/>
                <a:ext cx="72" cy="2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1"/>
                  </a:cxn>
                  <a:cxn ang="0">
                    <a:pos x="17" y="23"/>
                  </a:cxn>
                  <a:cxn ang="0">
                    <a:pos x="36" y="55"/>
                  </a:cxn>
                  <a:cxn ang="0">
                    <a:pos x="48" y="90"/>
                  </a:cxn>
                  <a:cxn ang="0">
                    <a:pos x="67" y="124"/>
                  </a:cxn>
                  <a:cxn ang="0">
                    <a:pos x="72" y="157"/>
                  </a:cxn>
                  <a:cxn ang="0">
                    <a:pos x="72" y="190"/>
                  </a:cxn>
                  <a:cxn ang="0">
                    <a:pos x="53" y="213"/>
                  </a:cxn>
                  <a:cxn ang="0">
                    <a:pos x="36" y="224"/>
                  </a:cxn>
                  <a:cxn ang="0">
                    <a:pos x="24" y="203"/>
                  </a:cxn>
                  <a:cxn ang="0">
                    <a:pos x="11" y="169"/>
                  </a:cxn>
                  <a:cxn ang="0">
                    <a:pos x="5" y="124"/>
                  </a:cxn>
                  <a:cxn ang="0">
                    <a:pos x="0" y="78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2" h="224">
                    <a:moveTo>
                      <a:pt x="0" y="0"/>
                    </a:moveTo>
                    <a:lnTo>
                      <a:pt x="5" y="11"/>
                    </a:lnTo>
                    <a:lnTo>
                      <a:pt x="17" y="23"/>
                    </a:lnTo>
                    <a:lnTo>
                      <a:pt x="36" y="55"/>
                    </a:lnTo>
                    <a:lnTo>
                      <a:pt x="48" y="90"/>
                    </a:lnTo>
                    <a:lnTo>
                      <a:pt x="67" y="124"/>
                    </a:lnTo>
                    <a:lnTo>
                      <a:pt x="72" y="157"/>
                    </a:lnTo>
                    <a:lnTo>
                      <a:pt x="72" y="190"/>
                    </a:lnTo>
                    <a:lnTo>
                      <a:pt x="53" y="213"/>
                    </a:lnTo>
                    <a:lnTo>
                      <a:pt x="36" y="224"/>
                    </a:lnTo>
                    <a:lnTo>
                      <a:pt x="24" y="203"/>
                    </a:lnTo>
                    <a:lnTo>
                      <a:pt x="11" y="169"/>
                    </a:lnTo>
                    <a:lnTo>
                      <a:pt x="5" y="124"/>
                    </a:lnTo>
                    <a:lnTo>
                      <a:pt x="0" y="78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49" name="Freeform 269"/>
              <p:cNvSpPr>
                <a:spLocks/>
              </p:cNvSpPr>
              <p:nvPr/>
            </p:nvSpPr>
            <p:spPr bwMode="auto">
              <a:xfrm>
                <a:off x="906" y="3228"/>
                <a:ext cx="85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6" y="11"/>
                  </a:cxn>
                  <a:cxn ang="0">
                    <a:pos x="12" y="11"/>
                  </a:cxn>
                  <a:cxn ang="0">
                    <a:pos x="23" y="23"/>
                  </a:cxn>
                  <a:cxn ang="0">
                    <a:pos x="29" y="33"/>
                  </a:cxn>
                  <a:cxn ang="0">
                    <a:pos x="43" y="56"/>
                  </a:cxn>
                  <a:cxn ang="0">
                    <a:pos x="48" y="67"/>
                  </a:cxn>
                  <a:cxn ang="0">
                    <a:pos x="60" y="79"/>
                  </a:cxn>
                  <a:cxn ang="0">
                    <a:pos x="66" y="102"/>
                  </a:cxn>
                  <a:cxn ang="0">
                    <a:pos x="71" y="111"/>
                  </a:cxn>
                  <a:cxn ang="0">
                    <a:pos x="77" y="134"/>
                  </a:cxn>
                  <a:cxn ang="0">
                    <a:pos x="85" y="157"/>
                  </a:cxn>
                  <a:cxn ang="0">
                    <a:pos x="85" y="169"/>
                  </a:cxn>
                  <a:cxn ang="0">
                    <a:pos x="77" y="190"/>
                  </a:cxn>
                  <a:cxn ang="0">
                    <a:pos x="71" y="202"/>
                  </a:cxn>
                  <a:cxn ang="0">
                    <a:pos x="54" y="213"/>
                  </a:cxn>
                  <a:cxn ang="0">
                    <a:pos x="35" y="225"/>
                  </a:cxn>
                  <a:cxn ang="0">
                    <a:pos x="23" y="202"/>
                  </a:cxn>
                  <a:cxn ang="0">
                    <a:pos x="12" y="169"/>
                  </a:cxn>
                  <a:cxn ang="0">
                    <a:pos x="6" y="123"/>
                  </a:cxn>
                  <a:cxn ang="0">
                    <a:pos x="6" y="79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85" h="225">
                    <a:moveTo>
                      <a:pt x="0" y="0"/>
                    </a:moveTo>
                    <a:lnTo>
                      <a:pt x="6" y="0"/>
                    </a:lnTo>
                    <a:lnTo>
                      <a:pt x="6" y="11"/>
                    </a:lnTo>
                    <a:lnTo>
                      <a:pt x="12" y="11"/>
                    </a:lnTo>
                    <a:lnTo>
                      <a:pt x="23" y="23"/>
                    </a:lnTo>
                    <a:lnTo>
                      <a:pt x="29" y="33"/>
                    </a:lnTo>
                    <a:lnTo>
                      <a:pt x="43" y="56"/>
                    </a:lnTo>
                    <a:lnTo>
                      <a:pt x="48" y="67"/>
                    </a:lnTo>
                    <a:lnTo>
                      <a:pt x="60" y="79"/>
                    </a:lnTo>
                    <a:lnTo>
                      <a:pt x="66" y="102"/>
                    </a:lnTo>
                    <a:lnTo>
                      <a:pt x="71" y="111"/>
                    </a:lnTo>
                    <a:lnTo>
                      <a:pt x="77" y="134"/>
                    </a:lnTo>
                    <a:lnTo>
                      <a:pt x="85" y="157"/>
                    </a:lnTo>
                    <a:lnTo>
                      <a:pt x="85" y="169"/>
                    </a:lnTo>
                    <a:lnTo>
                      <a:pt x="77" y="190"/>
                    </a:lnTo>
                    <a:lnTo>
                      <a:pt x="71" y="202"/>
                    </a:lnTo>
                    <a:lnTo>
                      <a:pt x="54" y="213"/>
                    </a:lnTo>
                    <a:lnTo>
                      <a:pt x="35" y="225"/>
                    </a:lnTo>
                    <a:lnTo>
                      <a:pt x="23" y="202"/>
                    </a:lnTo>
                    <a:lnTo>
                      <a:pt x="12" y="169"/>
                    </a:lnTo>
                    <a:lnTo>
                      <a:pt x="6" y="123"/>
                    </a:lnTo>
                    <a:lnTo>
                      <a:pt x="6" y="79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50" name="Freeform 270"/>
              <p:cNvSpPr>
                <a:spLocks/>
              </p:cNvSpPr>
              <p:nvPr/>
            </p:nvSpPr>
            <p:spPr bwMode="auto">
              <a:xfrm>
                <a:off x="960" y="2677"/>
                <a:ext cx="71" cy="22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1"/>
                  </a:cxn>
                  <a:cxn ang="0">
                    <a:pos x="17" y="23"/>
                  </a:cxn>
                  <a:cxn ang="0">
                    <a:pos x="36" y="57"/>
                  </a:cxn>
                  <a:cxn ang="0">
                    <a:pos x="48" y="90"/>
                  </a:cxn>
                  <a:cxn ang="0">
                    <a:pos x="65" y="124"/>
                  </a:cxn>
                  <a:cxn ang="0">
                    <a:pos x="71" y="157"/>
                  </a:cxn>
                  <a:cxn ang="0">
                    <a:pos x="71" y="192"/>
                  </a:cxn>
                  <a:cxn ang="0">
                    <a:pos x="54" y="213"/>
                  </a:cxn>
                  <a:cxn ang="0">
                    <a:pos x="36" y="226"/>
                  </a:cxn>
                  <a:cxn ang="0">
                    <a:pos x="23" y="203"/>
                  </a:cxn>
                  <a:cxn ang="0">
                    <a:pos x="12" y="169"/>
                  </a:cxn>
                  <a:cxn ang="0">
                    <a:pos x="6" y="124"/>
                  </a:cxn>
                  <a:cxn ang="0">
                    <a:pos x="6" y="78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1" h="226">
                    <a:moveTo>
                      <a:pt x="0" y="0"/>
                    </a:moveTo>
                    <a:lnTo>
                      <a:pt x="6" y="11"/>
                    </a:lnTo>
                    <a:lnTo>
                      <a:pt x="17" y="23"/>
                    </a:lnTo>
                    <a:lnTo>
                      <a:pt x="36" y="57"/>
                    </a:lnTo>
                    <a:lnTo>
                      <a:pt x="48" y="90"/>
                    </a:lnTo>
                    <a:lnTo>
                      <a:pt x="65" y="124"/>
                    </a:lnTo>
                    <a:lnTo>
                      <a:pt x="71" y="157"/>
                    </a:lnTo>
                    <a:lnTo>
                      <a:pt x="71" y="192"/>
                    </a:lnTo>
                    <a:lnTo>
                      <a:pt x="54" y="213"/>
                    </a:lnTo>
                    <a:lnTo>
                      <a:pt x="36" y="226"/>
                    </a:lnTo>
                    <a:lnTo>
                      <a:pt x="23" y="203"/>
                    </a:lnTo>
                    <a:lnTo>
                      <a:pt x="12" y="169"/>
                    </a:lnTo>
                    <a:lnTo>
                      <a:pt x="6" y="124"/>
                    </a:lnTo>
                    <a:lnTo>
                      <a:pt x="6" y="78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51" name="Freeform 271"/>
              <p:cNvSpPr>
                <a:spLocks/>
              </p:cNvSpPr>
              <p:nvPr/>
            </p:nvSpPr>
            <p:spPr bwMode="auto">
              <a:xfrm>
                <a:off x="1025" y="3138"/>
                <a:ext cx="73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8" y="23"/>
                  </a:cxn>
                  <a:cxn ang="0">
                    <a:pos x="37" y="57"/>
                  </a:cxn>
                  <a:cxn ang="0">
                    <a:pos x="54" y="78"/>
                  </a:cxn>
                  <a:cxn ang="0">
                    <a:pos x="67" y="123"/>
                  </a:cxn>
                  <a:cxn ang="0">
                    <a:pos x="73" y="157"/>
                  </a:cxn>
                  <a:cxn ang="0">
                    <a:pos x="73" y="192"/>
                  </a:cxn>
                  <a:cxn ang="0">
                    <a:pos x="60" y="213"/>
                  </a:cxn>
                  <a:cxn ang="0">
                    <a:pos x="37" y="213"/>
                  </a:cxn>
                  <a:cxn ang="0">
                    <a:pos x="25" y="201"/>
                  </a:cxn>
                  <a:cxn ang="0">
                    <a:pos x="12" y="169"/>
                  </a:cxn>
                  <a:cxn ang="0">
                    <a:pos x="6" y="123"/>
                  </a:cxn>
                  <a:cxn ang="0">
                    <a:pos x="6" y="78"/>
                  </a:cxn>
                  <a:cxn ang="0">
                    <a:pos x="0" y="34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3" h="213">
                    <a:moveTo>
                      <a:pt x="0" y="0"/>
                    </a:moveTo>
                    <a:lnTo>
                      <a:pt x="6" y="0"/>
                    </a:lnTo>
                    <a:lnTo>
                      <a:pt x="18" y="23"/>
                    </a:lnTo>
                    <a:lnTo>
                      <a:pt x="37" y="57"/>
                    </a:lnTo>
                    <a:lnTo>
                      <a:pt x="54" y="78"/>
                    </a:lnTo>
                    <a:lnTo>
                      <a:pt x="67" y="123"/>
                    </a:lnTo>
                    <a:lnTo>
                      <a:pt x="73" y="157"/>
                    </a:lnTo>
                    <a:lnTo>
                      <a:pt x="73" y="192"/>
                    </a:lnTo>
                    <a:lnTo>
                      <a:pt x="60" y="213"/>
                    </a:lnTo>
                    <a:lnTo>
                      <a:pt x="37" y="213"/>
                    </a:lnTo>
                    <a:lnTo>
                      <a:pt x="25" y="201"/>
                    </a:lnTo>
                    <a:lnTo>
                      <a:pt x="12" y="169"/>
                    </a:lnTo>
                    <a:lnTo>
                      <a:pt x="6" y="123"/>
                    </a:lnTo>
                    <a:lnTo>
                      <a:pt x="6" y="78"/>
                    </a:lnTo>
                    <a:lnTo>
                      <a:pt x="0" y="3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52" name="Freeform 272"/>
              <p:cNvSpPr>
                <a:spLocks/>
              </p:cNvSpPr>
              <p:nvPr/>
            </p:nvSpPr>
            <p:spPr bwMode="auto">
              <a:xfrm>
                <a:off x="1098" y="2936"/>
                <a:ext cx="71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1"/>
                  </a:cxn>
                  <a:cxn ang="0">
                    <a:pos x="17" y="23"/>
                  </a:cxn>
                  <a:cxn ang="0">
                    <a:pos x="37" y="56"/>
                  </a:cxn>
                  <a:cxn ang="0">
                    <a:pos x="48" y="88"/>
                  </a:cxn>
                  <a:cxn ang="0">
                    <a:pos x="65" y="123"/>
                  </a:cxn>
                  <a:cxn ang="0">
                    <a:pos x="71" y="157"/>
                  </a:cxn>
                  <a:cxn ang="0">
                    <a:pos x="71" y="190"/>
                  </a:cxn>
                  <a:cxn ang="0">
                    <a:pos x="54" y="213"/>
                  </a:cxn>
                  <a:cxn ang="0">
                    <a:pos x="37" y="213"/>
                  </a:cxn>
                  <a:cxn ang="0">
                    <a:pos x="23" y="202"/>
                  </a:cxn>
                  <a:cxn ang="0">
                    <a:pos x="12" y="167"/>
                  </a:cxn>
                  <a:cxn ang="0">
                    <a:pos x="6" y="123"/>
                  </a:cxn>
                  <a:cxn ang="0">
                    <a:pos x="6" y="79"/>
                  </a:cxn>
                  <a:cxn ang="0">
                    <a:pos x="0" y="44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1" h="213">
                    <a:moveTo>
                      <a:pt x="0" y="0"/>
                    </a:moveTo>
                    <a:lnTo>
                      <a:pt x="6" y="11"/>
                    </a:lnTo>
                    <a:lnTo>
                      <a:pt x="17" y="23"/>
                    </a:lnTo>
                    <a:lnTo>
                      <a:pt x="37" y="56"/>
                    </a:lnTo>
                    <a:lnTo>
                      <a:pt x="48" y="88"/>
                    </a:lnTo>
                    <a:lnTo>
                      <a:pt x="65" y="123"/>
                    </a:lnTo>
                    <a:lnTo>
                      <a:pt x="71" y="157"/>
                    </a:lnTo>
                    <a:lnTo>
                      <a:pt x="71" y="190"/>
                    </a:lnTo>
                    <a:lnTo>
                      <a:pt x="54" y="213"/>
                    </a:lnTo>
                    <a:lnTo>
                      <a:pt x="37" y="213"/>
                    </a:lnTo>
                    <a:lnTo>
                      <a:pt x="23" y="202"/>
                    </a:lnTo>
                    <a:lnTo>
                      <a:pt x="12" y="167"/>
                    </a:lnTo>
                    <a:lnTo>
                      <a:pt x="6" y="123"/>
                    </a:lnTo>
                    <a:lnTo>
                      <a:pt x="6" y="79"/>
                    </a:lnTo>
                    <a:lnTo>
                      <a:pt x="0" y="4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53" name="Freeform 273"/>
              <p:cNvSpPr>
                <a:spLocks/>
              </p:cNvSpPr>
              <p:nvPr/>
            </p:nvSpPr>
            <p:spPr bwMode="auto">
              <a:xfrm>
                <a:off x="1031" y="3090"/>
                <a:ext cx="73" cy="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9" y="11"/>
                  </a:cxn>
                  <a:cxn ang="0">
                    <a:pos x="31" y="23"/>
                  </a:cxn>
                  <a:cxn ang="0">
                    <a:pos x="48" y="42"/>
                  </a:cxn>
                  <a:cxn ang="0">
                    <a:pos x="67" y="59"/>
                  </a:cxn>
                  <a:cxn ang="0">
                    <a:pos x="73" y="76"/>
                  </a:cxn>
                  <a:cxn ang="0">
                    <a:pos x="73" y="96"/>
                  </a:cxn>
                  <a:cxn ang="0">
                    <a:pos x="54" y="107"/>
                  </a:cxn>
                  <a:cxn ang="0">
                    <a:pos x="36" y="113"/>
                  </a:cxn>
                  <a:cxn ang="0">
                    <a:pos x="25" y="101"/>
                  </a:cxn>
                  <a:cxn ang="0">
                    <a:pos x="12" y="82"/>
                  </a:cxn>
                  <a:cxn ang="0">
                    <a:pos x="6" y="65"/>
                  </a:cxn>
                  <a:cxn ang="0">
                    <a:pos x="0" y="42"/>
                  </a:cxn>
                  <a:cxn ang="0">
                    <a:pos x="0" y="17"/>
                  </a:cxn>
                  <a:cxn ang="0">
                    <a:pos x="0" y="0"/>
                  </a:cxn>
                </a:cxnLst>
                <a:rect l="0" t="0" r="r" b="b"/>
                <a:pathLst>
                  <a:path w="73" h="113">
                    <a:moveTo>
                      <a:pt x="0" y="0"/>
                    </a:moveTo>
                    <a:lnTo>
                      <a:pt x="6" y="0"/>
                    </a:lnTo>
                    <a:lnTo>
                      <a:pt x="19" y="11"/>
                    </a:lnTo>
                    <a:lnTo>
                      <a:pt x="31" y="23"/>
                    </a:lnTo>
                    <a:lnTo>
                      <a:pt x="48" y="42"/>
                    </a:lnTo>
                    <a:lnTo>
                      <a:pt x="67" y="59"/>
                    </a:lnTo>
                    <a:lnTo>
                      <a:pt x="73" y="76"/>
                    </a:lnTo>
                    <a:lnTo>
                      <a:pt x="73" y="96"/>
                    </a:lnTo>
                    <a:lnTo>
                      <a:pt x="54" y="107"/>
                    </a:lnTo>
                    <a:lnTo>
                      <a:pt x="36" y="113"/>
                    </a:lnTo>
                    <a:lnTo>
                      <a:pt x="25" y="101"/>
                    </a:lnTo>
                    <a:lnTo>
                      <a:pt x="12" y="82"/>
                    </a:lnTo>
                    <a:lnTo>
                      <a:pt x="6" y="65"/>
                    </a:lnTo>
                    <a:lnTo>
                      <a:pt x="0" y="42"/>
                    </a:lnTo>
                    <a:lnTo>
                      <a:pt x="0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54" name="Freeform 274"/>
              <p:cNvSpPr>
                <a:spLocks/>
              </p:cNvSpPr>
              <p:nvPr/>
            </p:nvSpPr>
            <p:spPr bwMode="auto">
              <a:xfrm>
                <a:off x="1110" y="2552"/>
                <a:ext cx="67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1"/>
                  </a:cxn>
                  <a:cxn ang="0">
                    <a:pos x="11" y="23"/>
                  </a:cxn>
                  <a:cxn ang="0">
                    <a:pos x="30" y="56"/>
                  </a:cxn>
                  <a:cxn ang="0">
                    <a:pos x="48" y="90"/>
                  </a:cxn>
                  <a:cxn ang="0">
                    <a:pos x="59" y="123"/>
                  </a:cxn>
                  <a:cxn ang="0">
                    <a:pos x="67" y="157"/>
                  </a:cxn>
                  <a:cxn ang="0">
                    <a:pos x="67" y="190"/>
                  </a:cxn>
                  <a:cxn ang="0">
                    <a:pos x="53" y="213"/>
                  </a:cxn>
                  <a:cxn ang="0">
                    <a:pos x="36" y="225"/>
                  </a:cxn>
                  <a:cxn ang="0">
                    <a:pos x="17" y="201"/>
                  </a:cxn>
                  <a:cxn ang="0">
                    <a:pos x="11" y="167"/>
                  </a:cxn>
                  <a:cxn ang="0">
                    <a:pos x="5" y="123"/>
                  </a:cxn>
                  <a:cxn ang="0">
                    <a:pos x="0" y="79"/>
                  </a:cxn>
                  <a:cxn ang="0">
                    <a:pos x="0" y="44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67" h="225">
                    <a:moveTo>
                      <a:pt x="0" y="0"/>
                    </a:moveTo>
                    <a:lnTo>
                      <a:pt x="0" y="11"/>
                    </a:lnTo>
                    <a:lnTo>
                      <a:pt x="11" y="23"/>
                    </a:lnTo>
                    <a:lnTo>
                      <a:pt x="30" y="56"/>
                    </a:lnTo>
                    <a:lnTo>
                      <a:pt x="48" y="90"/>
                    </a:lnTo>
                    <a:lnTo>
                      <a:pt x="59" y="123"/>
                    </a:lnTo>
                    <a:lnTo>
                      <a:pt x="67" y="157"/>
                    </a:lnTo>
                    <a:lnTo>
                      <a:pt x="67" y="190"/>
                    </a:lnTo>
                    <a:lnTo>
                      <a:pt x="53" y="213"/>
                    </a:lnTo>
                    <a:lnTo>
                      <a:pt x="36" y="225"/>
                    </a:lnTo>
                    <a:lnTo>
                      <a:pt x="17" y="201"/>
                    </a:lnTo>
                    <a:lnTo>
                      <a:pt x="11" y="167"/>
                    </a:lnTo>
                    <a:lnTo>
                      <a:pt x="5" y="123"/>
                    </a:lnTo>
                    <a:lnTo>
                      <a:pt x="0" y="79"/>
                    </a:lnTo>
                    <a:lnTo>
                      <a:pt x="0" y="4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55" name="Freeform 275"/>
              <p:cNvSpPr>
                <a:spLocks/>
              </p:cNvSpPr>
              <p:nvPr/>
            </p:nvSpPr>
            <p:spPr bwMode="auto">
              <a:xfrm>
                <a:off x="1697" y="3053"/>
                <a:ext cx="72" cy="1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6"/>
                  </a:cxn>
                  <a:cxn ang="0">
                    <a:pos x="19" y="12"/>
                  </a:cxn>
                  <a:cxn ang="0">
                    <a:pos x="36" y="31"/>
                  </a:cxn>
                  <a:cxn ang="0">
                    <a:pos x="55" y="48"/>
                  </a:cxn>
                  <a:cxn ang="0">
                    <a:pos x="67" y="65"/>
                  </a:cxn>
                  <a:cxn ang="0">
                    <a:pos x="72" y="85"/>
                  </a:cxn>
                  <a:cxn ang="0">
                    <a:pos x="72" y="102"/>
                  </a:cxn>
                  <a:cxn ang="0">
                    <a:pos x="61" y="113"/>
                  </a:cxn>
                  <a:cxn ang="0">
                    <a:pos x="36" y="119"/>
                  </a:cxn>
                  <a:cxn ang="0">
                    <a:pos x="24" y="108"/>
                  </a:cxn>
                  <a:cxn ang="0">
                    <a:pos x="19" y="90"/>
                  </a:cxn>
                  <a:cxn ang="0">
                    <a:pos x="5" y="65"/>
                  </a:cxn>
                  <a:cxn ang="0">
                    <a:pos x="5" y="42"/>
                  </a:cxn>
                  <a:cxn ang="0">
                    <a:pos x="5" y="23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72" h="119">
                    <a:moveTo>
                      <a:pt x="0" y="0"/>
                    </a:moveTo>
                    <a:lnTo>
                      <a:pt x="5" y="6"/>
                    </a:lnTo>
                    <a:lnTo>
                      <a:pt x="19" y="12"/>
                    </a:lnTo>
                    <a:lnTo>
                      <a:pt x="36" y="31"/>
                    </a:lnTo>
                    <a:lnTo>
                      <a:pt x="55" y="48"/>
                    </a:lnTo>
                    <a:lnTo>
                      <a:pt x="67" y="65"/>
                    </a:lnTo>
                    <a:lnTo>
                      <a:pt x="72" y="85"/>
                    </a:lnTo>
                    <a:lnTo>
                      <a:pt x="72" y="102"/>
                    </a:lnTo>
                    <a:lnTo>
                      <a:pt x="61" y="113"/>
                    </a:lnTo>
                    <a:lnTo>
                      <a:pt x="36" y="119"/>
                    </a:lnTo>
                    <a:lnTo>
                      <a:pt x="24" y="108"/>
                    </a:lnTo>
                    <a:lnTo>
                      <a:pt x="19" y="90"/>
                    </a:lnTo>
                    <a:lnTo>
                      <a:pt x="5" y="65"/>
                    </a:lnTo>
                    <a:lnTo>
                      <a:pt x="5" y="42"/>
                    </a:lnTo>
                    <a:lnTo>
                      <a:pt x="5" y="23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56" name="Freeform 276"/>
              <p:cNvSpPr>
                <a:spLocks/>
              </p:cNvSpPr>
              <p:nvPr/>
            </p:nvSpPr>
            <p:spPr bwMode="auto">
              <a:xfrm>
                <a:off x="690" y="3330"/>
                <a:ext cx="72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9"/>
                  </a:cxn>
                  <a:cxn ang="0">
                    <a:pos x="17" y="21"/>
                  </a:cxn>
                  <a:cxn ang="0">
                    <a:pos x="36" y="55"/>
                  </a:cxn>
                  <a:cxn ang="0">
                    <a:pos x="53" y="88"/>
                  </a:cxn>
                  <a:cxn ang="0">
                    <a:pos x="65" y="123"/>
                  </a:cxn>
                  <a:cxn ang="0">
                    <a:pos x="72" y="155"/>
                  </a:cxn>
                  <a:cxn ang="0">
                    <a:pos x="72" y="190"/>
                  </a:cxn>
                  <a:cxn ang="0">
                    <a:pos x="59" y="213"/>
                  </a:cxn>
                  <a:cxn ang="0">
                    <a:pos x="36" y="213"/>
                  </a:cxn>
                  <a:cxn ang="0">
                    <a:pos x="23" y="201"/>
                  </a:cxn>
                  <a:cxn ang="0">
                    <a:pos x="11" y="167"/>
                  </a:cxn>
                  <a:cxn ang="0">
                    <a:pos x="5" y="123"/>
                  </a:cxn>
                  <a:cxn ang="0">
                    <a:pos x="5" y="78"/>
                  </a:cxn>
                  <a:cxn ang="0">
                    <a:pos x="5" y="4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2" h="213">
                    <a:moveTo>
                      <a:pt x="0" y="0"/>
                    </a:moveTo>
                    <a:lnTo>
                      <a:pt x="5" y="9"/>
                    </a:lnTo>
                    <a:lnTo>
                      <a:pt x="17" y="21"/>
                    </a:lnTo>
                    <a:lnTo>
                      <a:pt x="36" y="55"/>
                    </a:lnTo>
                    <a:lnTo>
                      <a:pt x="53" y="88"/>
                    </a:lnTo>
                    <a:lnTo>
                      <a:pt x="65" y="123"/>
                    </a:lnTo>
                    <a:lnTo>
                      <a:pt x="72" y="155"/>
                    </a:lnTo>
                    <a:lnTo>
                      <a:pt x="72" y="190"/>
                    </a:lnTo>
                    <a:lnTo>
                      <a:pt x="59" y="213"/>
                    </a:lnTo>
                    <a:lnTo>
                      <a:pt x="36" y="213"/>
                    </a:lnTo>
                    <a:lnTo>
                      <a:pt x="23" y="201"/>
                    </a:lnTo>
                    <a:lnTo>
                      <a:pt x="11" y="167"/>
                    </a:lnTo>
                    <a:lnTo>
                      <a:pt x="5" y="123"/>
                    </a:lnTo>
                    <a:lnTo>
                      <a:pt x="5" y="78"/>
                    </a:lnTo>
                    <a:lnTo>
                      <a:pt x="5" y="4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57" name="Freeform 277"/>
              <p:cNvSpPr>
                <a:spLocks/>
              </p:cNvSpPr>
              <p:nvPr/>
            </p:nvSpPr>
            <p:spPr bwMode="auto">
              <a:xfrm>
                <a:off x="828" y="3385"/>
                <a:ext cx="71" cy="2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0"/>
                  </a:cxn>
                  <a:cxn ang="0">
                    <a:pos x="17" y="23"/>
                  </a:cxn>
                  <a:cxn ang="0">
                    <a:pos x="28" y="45"/>
                  </a:cxn>
                  <a:cxn ang="0">
                    <a:pos x="48" y="79"/>
                  </a:cxn>
                  <a:cxn ang="0">
                    <a:pos x="65" y="123"/>
                  </a:cxn>
                  <a:cxn ang="0">
                    <a:pos x="71" y="158"/>
                  </a:cxn>
                  <a:cxn ang="0">
                    <a:pos x="71" y="179"/>
                  </a:cxn>
                  <a:cxn ang="0">
                    <a:pos x="53" y="214"/>
                  </a:cxn>
                  <a:cxn ang="0">
                    <a:pos x="36" y="214"/>
                  </a:cxn>
                  <a:cxn ang="0">
                    <a:pos x="23" y="202"/>
                  </a:cxn>
                  <a:cxn ang="0">
                    <a:pos x="11" y="167"/>
                  </a:cxn>
                  <a:cxn ang="0">
                    <a:pos x="5" y="123"/>
                  </a:cxn>
                  <a:cxn ang="0">
                    <a:pos x="0" y="79"/>
                  </a:cxn>
                  <a:cxn ang="0">
                    <a:pos x="0" y="33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1" h="214">
                    <a:moveTo>
                      <a:pt x="0" y="0"/>
                    </a:moveTo>
                    <a:lnTo>
                      <a:pt x="5" y="0"/>
                    </a:lnTo>
                    <a:lnTo>
                      <a:pt x="17" y="23"/>
                    </a:lnTo>
                    <a:lnTo>
                      <a:pt x="28" y="45"/>
                    </a:lnTo>
                    <a:lnTo>
                      <a:pt x="48" y="79"/>
                    </a:lnTo>
                    <a:lnTo>
                      <a:pt x="65" y="123"/>
                    </a:lnTo>
                    <a:lnTo>
                      <a:pt x="71" y="158"/>
                    </a:lnTo>
                    <a:lnTo>
                      <a:pt x="71" y="179"/>
                    </a:lnTo>
                    <a:lnTo>
                      <a:pt x="53" y="214"/>
                    </a:lnTo>
                    <a:lnTo>
                      <a:pt x="36" y="214"/>
                    </a:lnTo>
                    <a:lnTo>
                      <a:pt x="23" y="202"/>
                    </a:lnTo>
                    <a:lnTo>
                      <a:pt x="11" y="167"/>
                    </a:lnTo>
                    <a:lnTo>
                      <a:pt x="5" y="123"/>
                    </a:lnTo>
                    <a:lnTo>
                      <a:pt x="0" y="79"/>
                    </a:lnTo>
                    <a:lnTo>
                      <a:pt x="0" y="33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58" name="Freeform 278"/>
              <p:cNvSpPr>
                <a:spLocks/>
              </p:cNvSpPr>
              <p:nvPr/>
            </p:nvSpPr>
            <p:spPr bwMode="auto">
              <a:xfrm>
                <a:off x="1200" y="2688"/>
                <a:ext cx="71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2"/>
                  </a:cxn>
                  <a:cxn ang="0">
                    <a:pos x="17" y="23"/>
                  </a:cxn>
                  <a:cxn ang="0">
                    <a:pos x="36" y="58"/>
                  </a:cxn>
                  <a:cxn ang="0">
                    <a:pos x="48" y="90"/>
                  </a:cxn>
                  <a:cxn ang="0">
                    <a:pos x="65" y="123"/>
                  </a:cxn>
                  <a:cxn ang="0">
                    <a:pos x="71" y="158"/>
                  </a:cxn>
                  <a:cxn ang="0">
                    <a:pos x="71" y="192"/>
                  </a:cxn>
                  <a:cxn ang="0">
                    <a:pos x="54" y="215"/>
                  </a:cxn>
                  <a:cxn ang="0">
                    <a:pos x="36" y="225"/>
                  </a:cxn>
                  <a:cxn ang="0">
                    <a:pos x="23" y="202"/>
                  </a:cxn>
                  <a:cxn ang="0">
                    <a:pos x="11" y="169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6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1" h="225">
                    <a:moveTo>
                      <a:pt x="0" y="0"/>
                    </a:moveTo>
                    <a:lnTo>
                      <a:pt x="6" y="12"/>
                    </a:lnTo>
                    <a:lnTo>
                      <a:pt x="17" y="23"/>
                    </a:lnTo>
                    <a:lnTo>
                      <a:pt x="36" y="58"/>
                    </a:lnTo>
                    <a:lnTo>
                      <a:pt x="48" y="90"/>
                    </a:lnTo>
                    <a:lnTo>
                      <a:pt x="65" y="123"/>
                    </a:lnTo>
                    <a:lnTo>
                      <a:pt x="71" y="158"/>
                    </a:lnTo>
                    <a:lnTo>
                      <a:pt x="71" y="192"/>
                    </a:lnTo>
                    <a:lnTo>
                      <a:pt x="54" y="215"/>
                    </a:lnTo>
                    <a:lnTo>
                      <a:pt x="36" y="225"/>
                    </a:lnTo>
                    <a:lnTo>
                      <a:pt x="23" y="202"/>
                    </a:lnTo>
                    <a:lnTo>
                      <a:pt x="11" y="169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59" name="Freeform 279"/>
              <p:cNvSpPr>
                <a:spLocks/>
              </p:cNvSpPr>
              <p:nvPr/>
            </p:nvSpPr>
            <p:spPr bwMode="auto">
              <a:xfrm>
                <a:off x="1127" y="3620"/>
                <a:ext cx="73" cy="22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11"/>
                  </a:cxn>
                  <a:cxn ang="0">
                    <a:pos x="19" y="34"/>
                  </a:cxn>
                  <a:cxn ang="0">
                    <a:pos x="36" y="57"/>
                  </a:cxn>
                  <a:cxn ang="0">
                    <a:pos x="48" y="90"/>
                  </a:cxn>
                  <a:cxn ang="0">
                    <a:pos x="67" y="125"/>
                  </a:cxn>
                  <a:cxn ang="0">
                    <a:pos x="73" y="157"/>
                  </a:cxn>
                  <a:cxn ang="0">
                    <a:pos x="73" y="192"/>
                  </a:cxn>
                  <a:cxn ang="0">
                    <a:pos x="54" y="213"/>
                  </a:cxn>
                  <a:cxn ang="0">
                    <a:pos x="36" y="226"/>
                  </a:cxn>
                  <a:cxn ang="0">
                    <a:pos x="25" y="203"/>
                  </a:cxn>
                  <a:cxn ang="0">
                    <a:pos x="13" y="169"/>
                  </a:cxn>
                  <a:cxn ang="0">
                    <a:pos x="8" y="125"/>
                  </a:cxn>
                  <a:cxn ang="0">
                    <a:pos x="8" y="90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3" h="226">
                    <a:moveTo>
                      <a:pt x="0" y="0"/>
                    </a:moveTo>
                    <a:lnTo>
                      <a:pt x="8" y="11"/>
                    </a:lnTo>
                    <a:lnTo>
                      <a:pt x="19" y="34"/>
                    </a:lnTo>
                    <a:lnTo>
                      <a:pt x="36" y="57"/>
                    </a:lnTo>
                    <a:lnTo>
                      <a:pt x="48" y="90"/>
                    </a:lnTo>
                    <a:lnTo>
                      <a:pt x="67" y="125"/>
                    </a:lnTo>
                    <a:lnTo>
                      <a:pt x="73" y="157"/>
                    </a:lnTo>
                    <a:lnTo>
                      <a:pt x="73" y="192"/>
                    </a:lnTo>
                    <a:lnTo>
                      <a:pt x="54" y="213"/>
                    </a:lnTo>
                    <a:lnTo>
                      <a:pt x="36" y="226"/>
                    </a:lnTo>
                    <a:lnTo>
                      <a:pt x="25" y="203"/>
                    </a:lnTo>
                    <a:lnTo>
                      <a:pt x="13" y="169"/>
                    </a:lnTo>
                    <a:lnTo>
                      <a:pt x="8" y="125"/>
                    </a:lnTo>
                    <a:lnTo>
                      <a:pt x="8" y="90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60" name="Freeform 280"/>
              <p:cNvSpPr>
                <a:spLocks/>
              </p:cNvSpPr>
              <p:nvPr/>
            </p:nvSpPr>
            <p:spPr bwMode="auto">
              <a:xfrm>
                <a:off x="1361" y="2746"/>
                <a:ext cx="73" cy="2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9"/>
                  </a:cxn>
                  <a:cxn ang="0">
                    <a:pos x="19" y="21"/>
                  </a:cxn>
                  <a:cxn ang="0">
                    <a:pos x="31" y="55"/>
                  </a:cxn>
                  <a:cxn ang="0">
                    <a:pos x="48" y="88"/>
                  </a:cxn>
                  <a:cxn ang="0">
                    <a:pos x="61" y="123"/>
                  </a:cxn>
                  <a:cxn ang="0">
                    <a:pos x="73" y="157"/>
                  </a:cxn>
                  <a:cxn ang="0">
                    <a:pos x="67" y="190"/>
                  </a:cxn>
                  <a:cxn ang="0">
                    <a:pos x="54" y="213"/>
                  </a:cxn>
                  <a:cxn ang="0">
                    <a:pos x="36" y="223"/>
                  </a:cxn>
                  <a:cxn ang="0">
                    <a:pos x="19" y="201"/>
                  </a:cxn>
                  <a:cxn ang="0">
                    <a:pos x="11" y="167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3" h="223">
                    <a:moveTo>
                      <a:pt x="0" y="0"/>
                    </a:moveTo>
                    <a:lnTo>
                      <a:pt x="6" y="9"/>
                    </a:lnTo>
                    <a:lnTo>
                      <a:pt x="19" y="21"/>
                    </a:lnTo>
                    <a:lnTo>
                      <a:pt x="31" y="55"/>
                    </a:lnTo>
                    <a:lnTo>
                      <a:pt x="48" y="88"/>
                    </a:lnTo>
                    <a:lnTo>
                      <a:pt x="61" y="123"/>
                    </a:lnTo>
                    <a:lnTo>
                      <a:pt x="73" y="157"/>
                    </a:lnTo>
                    <a:lnTo>
                      <a:pt x="67" y="190"/>
                    </a:lnTo>
                    <a:lnTo>
                      <a:pt x="54" y="213"/>
                    </a:lnTo>
                    <a:lnTo>
                      <a:pt x="36" y="223"/>
                    </a:lnTo>
                    <a:lnTo>
                      <a:pt x="19" y="201"/>
                    </a:lnTo>
                    <a:lnTo>
                      <a:pt x="11" y="167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61" name="Freeform 281"/>
              <p:cNvSpPr>
                <a:spLocks/>
              </p:cNvSpPr>
              <p:nvPr/>
            </p:nvSpPr>
            <p:spPr bwMode="auto">
              <a:xfrm>
                <a:off x="1307" y="3047"/>
                <a:ext cx="73" cy="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2"/>
                  </a:cxn>
                  <a:cxn ang="0">
                    <a:pos x="19" y="23"/>
                  </a:cxn>
                  <a:cxn ang="0">
                    <a:pos x="37" y="56"/>
                  </a:cxn>
                  <a:cxn ang="0">
                    <a:pos x="48" y="91"/>
                  </a:cxn>
                  <a:cxn ang="0">
                    <a:pos x="65" y="125"/>
                  </a:cxn>
                  <a:cxn ang="0">
                    <a:pos x="73" y="158"/>
                  </a:cxn>
                  <a:cxn ang="0">
                    <a:pos x="73" y="192"/>
                  </a:cxn>
                  <a:cxn ang="0">
                    <a:pos x="54" y="214"/>
                  </a:cxn>
                  <a:cxn ang="0">
                    <a:pos x="37" y="227"/>
                  </a:cxn>
                  <a:cxn ang="0">
                    <a:pos x="25" y="204"/>
                  </a:cxn>
                  <a:cxn ang="0">
                    <a:pos x="14" y="169"/>
                  </a:cxn>
                  <a:cxn ang="0">
                    <a:pos x="6" y="125"/>
                  </a:cxn>
                  <a:cxn ang="0">
                    <a:pos x="6" y="79"/>
                  </a:cxn>
                  <a:cxn ang="0">
                    <a:pos x="0" y="46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3" h="227">
                    <a:moveTo>
                      <a:pt x="0" y="0"/>
                    </a:moveTo>
                    <a:lnTo>
                      <a:pt x="6" y="12"/>
                    </a:lnTo>
                    <a:lnTo>
                      <a:pt x="19" y="23"/>
                    </a:lnTo>
                    <a:lnTo>
                      <a:pt x="37" y="56"/>
                    </a:lnTo>
                    <a:lnTo>
                      <a:pt x="48" y="91"/>
                    </a:lnTo>
                    <a:lnTo>
                      <a:pt x="65" y="125"/>
                    </a:lnTo>
                    <a:lnTo>
                      <a:pt x="73" y="158"/>
                    </a:lnTo>
                    <a:lnTo>
                      <a:pt x="73" y="192"/>
                    </a:lnTo>
                    <a:lnTo>
                      <a:pt x="54" y="214"/>
                    </a:lnTo>
                    <a:lnTo>
                      <a:pt x="37" y="227"/>
                    </a:lnTo>
                    <a:lnTo>
                      <a:pt x="25" y="204"/>
                    </a:lnTo>
                    <a:lnTo>
                      <a:pt x="14" y="169"/>
                    </a:lnTo>
                    <a:lnTo>
                      <a:pt x="6" y="125"/>
                    </a:lnTo>
                    <a:lnTo>
                      <a:pt x="6" y="79"/>
                    </a:lnTo>
                    <a:lnTo>
                      <a:pt x="0" y="4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62" name="Freeform 282"/>
              <p:cNvSpPr>
                <a:spLocks/>
              </p:cNvSpPr>
              <p:nvPr/>
            </p:nvSpPr>
            <p:spPr bwMode="auto">
              <a:xfrm>
                <a:off x="1428" y="3103"/>
                <a:ext cx="71" cy="2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7" y="23"/>
                  </a:cxn>
                  <a:cxn ang="0">
                    <a:pos x="29" y="46"/>
                  </a:cxn>
                  <a:cxn ang="0">
                    <a:pos x="48" y="79"/>
                  </a:cxn>
                  <a:cxn ang="0">
                    <a:pos x="65" y="113"/>
                  </a:cxn>
                  <a:cxn ang="0">
                    <a:pos x="71" y="148"/>
                  </a:cxn>
                  <a:cxn ang="0">
                    <a:pos x="71" y="181"/>
                  </a:cxn>
                  <a:cxn ang="0">
                    <a:pos x="54" y="204"/>
                  </a:cxn>
                  <a:cxn ang="0">
                    <a:pos x="36" y="215"/>
                  </a:cxn>
                  <a:cxn ang="0">
                    <a:pos x="23" y="192"/>
                  </a:cxn>
                  <a:cxn ang="0">
                    <a:pos x="12" y="171"/>
                  </a:cxn>
                  <a:cxn ang="0">
                    <a:pos x="6" y="125"/>
                  </a:cxn>
                  <a:cxn ang="0">
                    <a:pos x="0" y="79"/>
                  </a:cxn>
                  <a:cxn ang="0">
                    <a:pos x="0" y="35"/>
                  </a:cxn>
                  <a:cxn ang="0">
                    <a:pos x="0" y="0"/>
                  </a:cxn>
                </a:cxnLst>
                <a:rect l="0" t="0" r="r" b="b"/>
                <a:pathLst>
                  <a:path w="71" h="215">
                    <a:moveTo>
                      <a:pt x="0" y="0"/>
                    </a:moveTo>
                    <a:lnTo>
                      <a:pt x="6" y="0"/>
                    </a:lnTo>
                    <a:lnTo>
                      <a:pt x="17" y="23"/>
                    </a:lnTo>
                    <a:lnTo>
                      <a:pt x="29" y="46"/>
                    </a:lnTo>
                    <a:lnTo>
                      <a:pt x="48" y="79"/>
                    </a:lnTo>
                    <a:lnTo>
                      <a:pt x="65" y="113"/>
                    </a:lnTo>
                    <a:lnTo>
                      <a:pt x="71" y="148"/>
                    </a:lnTo>
                    <a:lnTo>
                      <a:pt x="71" y="181"/>
                    </a:lnTo>
                    <a:lnTo>
                      <a:pt x="54" y="204"/>
                    </a:lnTo>
                    <a:lnTo>
                      <a:pt x="36" y="215"/>
                    </a:lnTo>
                    <a:lnTo>
                      <a:pt x="23" y="192"/>
                    </a:lnTo>
                    <a:lnTo>
                      <a:pt x="12" y="171"/>
                    </a:lnTo>
                    <a:lnTo>
                      <a:pt x="6" y="125"/>
                    </a:lnTo>
                    <a:lnTo>
                      <a:pt x="0" y="79"/>
                    </a:lnTo>
                    <a:lnTo>
                      <a:pt x="0" y="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63" name="Freeform 283"/>
              <p:cNvSpPr>
                <a:spLocks/>
              </p:cNvSpPr>
              <p:nvPr/>
            </p:nvSpPr>
            <p:spPr bwMode="auto">
              <a:xfrm>
                <a:off x="1511" y="2825"/>
                <a:ext cx="72" cy="2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9"/>
                  </a:cxn>
                  <a:cxn ang="0">
                    <a:pos x="19" y="32"/>
                  </a:cxn>
                  <a:cxn ang="0">
                    <a:pos x="30" y="55"/>
                  </a:cxn>
                  <a:cxn ang="0">
                    <a:pos x="47" y="88"/>
                  </a:cxn>
                  <a:cxn ang="0">
                    <a:pos x="61" y="122"/>
                  </a:cxn>
                  <a:cxn ang="0">
                    <a:pos x="72" y="155"/>
                  </a:cxn>
                  <a:cxn ang="0">
                    <a:pos x="67" y="190"/>
                  </a:cxn>
                  <a:cxn ang="0">
                    <a:pos x="55" y="213"/>
                  </a:cxn>
                  <a:cxn ang="0">
                    <a:pos x="36" y="222"/>
                  </a:cxn>
                  <a:cxn ang="0">
                    <a:pos x="19" y="213"/>
                  </a:cxn>
                  <a:cxn ang="0">
                    <a:pos x="13" y="178"/>
                  </a:cxn>
                  <a:cxn ang="0">
                    <a:pos x="5" y="134"/>
                  </a:cxn>
                  <a:cxn ang="0">
                    <a:pos x="0" y="88"/>
                  </a:cxn>
                  <a:cxn ang="0">
                    <a:pos x="0" y="4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2" h="222">
                    <a:moveTo>
                      <a:pt x="0" y="0"/>
                    </a:moveTo>
                    <a:lnTo>
                      <a:pt x="5" y="9"/>
                    </a:lnTo>
                    <a:lnTo>
                      <a:pt x="19" y="32"/>
                    </a:lnTo>
                    <a:lnTo>
                      <a:pt x="30" y="55"/>
                    </a:lnTo>
                    <a:lnTo>
                      <a:pt x="47" y="88"/>
                    </a:lnTo>
                    <a:lnTo>
                      <a:pt x="61" y="122"/>
                    </a:lnTo>
                    <a:lnTo>
                      <a:pt x="72" y="155"/>
                    </a:lnTo>
                    <a:lnTo>
                      <a:pt x="67" y="190"/>
                    </a:lnTo>
                    <a:lnTo>
                      <a:pt x="55" y="213"/>
                    </a:lnTo>
                    <a:lnTo>
                      <a:pt x="36" y="222"/>
                    </a:lnTo>
                    <a:lnTo>
                      <a:pt x="19" y="213"/>
                    </a:lnTo>
                    <a:lnTo>
                      <a:pt x="13" y="178"/>
                    </a:lnTo>
                    <a:lnTo>
                      <a:pt x="5" y="134"/>
                    </a:lnTo>
                    <a:lnTo>
                      <a:pt x="0" y="88"/>
                    </a:lnTo>
                    <a:lnTo>
                      <a:pt x="0" y="4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64" name="Freeform 284"/>
              <p:cNvSpPr>
                <a:spLocks/>
              </p:cNvSpPr>
              <p:nvPr/>
            </p:nvSpPr>
            <p:spPr bwMode="auto">
              <a:xfrm>
                <a:off x="1595" y="3195"/>
                <a:ext cx="73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9" y="21"/>
                  </a:cxn>
                  <a:cxn ang="0">
                    <a:pos x="36" y="56"/>
                  </a:cxn>
                  <a:cxn ang="0">
                    <a:pos x="54" y="89"/>
                  </a:cxn>
                  <a:cxn ang="0">
                    <a:pos x="67" y="123"/>
                  </a:cxn>
                  <a:cxn ang="0">
                    <a:pos x="73" y="156"/>
                  </a:cxn>
                  <a:cxn ang="0">
                    <a:pos x="73" y="190"/>
                  </a:cxn>
                  <a:cxn ang="0">
                    <a:pos x="61" y="213"/>
                  </a:cxn>
                  <a:cxn ang="0">
                    <a:pos x="36" y="213"/>
                  </a:cxn>
                  <a:cxn ang="0">
                    <a:pos x="25" y="202"/>
                  </a:cxn>
                  <a:cxn ang="0">
                    <a:pos x="13" y="167"/>
                  </a:cxn>
                  <a:cxn ang="0">
                    <a:pos x="6" y="123"/>
                  </a:cxn>
                  <a:cxn ang="0">
                    <a:pos x="6" y="79"/>
                  </a:cxn>
                  <a:cxn ang="0">
                    <a:pos x="0" y="33"/>
                  </a:cxn>
                  <a:cxn ang="0">
                    <a:pos x="0" y="10"/>
                  </a:cxn>
                  <a:cxn ang="0">
                    <a:pos x="0" y="0"/>
                  </a:cxn>
                </a:cxnLst>
                <a:rect l="0" t="0" r="r" b="b"/>
                <a:pathLst>
                  <a:path w="73" h="213">
                    <a:moveTo>
                      <a:pt x="0" y="0"/>
                    </a:moveTo>
                    <a:lnTo>
                      <a:pt x="6" y="0"/>
                    </a:lnTo>
                    <a:lnTo>
                      <a:pt x="19" y="21"/>
                    </a:lnTo>
                    <a:lnTo>
                      <a:pt x="36" y="56"/>
                    </a:lnTo>
                    <a:lnTo>
                      <a:pt x="54" y="89"/>
                    </a:lnTo>
                    <a:lnTo>
                      <a:pt x="67" y="123"/>
                    </a:lnTo>
                    <a:lnTo>
                      <a:pt x="73" y="156"/>
                    </a:lnTo>
                    <a:lnTo>
                      <a:pt x="73" y="190"/>
                    </a:lnTo>
                    <a:lnTo>
                      <a:pt x="61" y="213"/>
                    </a:lnTo>
                    <a:lnTo>
                      <a:pt x="36" y="213"/>
                    </a:lnTo>
                    <a:lnTo>
                      <a:pt x="25" y="202"/>
                    </a:lnTo>
                    <a:lnTo>
                      <a:pt x="13" y="167"/>
                    </a:lnTo>
                    <a:lnTo>
                      <a:pt x="6" y="123"/>
                    </a:lnTo>
                    <a:lnTo>
                      <a:pt x="6" y="79"/>
                    </a:lnTo>
                    <a:lnTo>
                      <a:pt x="0" y="33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65" name="Freeform 285"/>
              <p:cNvSpPr>
                <a:spLocks/>
              </p:cNvSpPr>
              <p:nvPr/>
            </p:nvSpPr>
            <p:spPr bwMode="auto">
              <a:xfrm>
                <a:off x="1668" y="2992"/>
                <a:ext cx="71" cy="2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1"/>
                  </a:cxn>
                  <a:cxn ang="0">
                    <a:pos x="17" y="23"/>
                  </a:cxn>
                  <a:cxn ang="0">
                    <a:pos x="34" y="55"/>
                  </a:cxn>
                  <a:cxn ang="0">
                    <a:pos x="48" y="90"/>
                  </a:cxn>
                  <a:cxn ang="0">
                    <a:pos x="65" y="124"/>
                  </a:cxn>
                  <a:cxn ang="0">
                    <a:pos x="71" y="157"/>
                  </a:cxn>
                  <a:cxn ang="0">
                    <a:pos x="71" y="190"/>
                  </a:cxn>
                  <a:cxn ang="0">
                    <a:pos x="53" y="213"/>
                  </a:cxn>
                  <a:cxn ang="0">
                    <a:pos x="34" y="224"/>
                  </a:cxn>
                  <a:cxn ang="0">
                    <a:pos x="23" y="203"/>
                  </a:cxn>
                  <a:cxn ang="0">
                    <a:pos x="11" y="169"/>
                  </a:cxn>
                  <a:cxn ang="0">
                    <a:pos x="6" y="124"/>
                  </a:cxn>
                  <a:cxn ang="0">
                    <a:pos x="6" y="78"/>
                  </a:cxn>
                  <a:cxn ang="0">
                    <a:pos x="0" y="46"/>
                  </a:cxn>
                  <a:cxn ang="0">
                    <a:pos x="0" y="11"/>
                  </a:cxn>
                  <a:cxn ang="0">
                    <a:pos x="0" y="0"/>
                  </a:cxn>
                </a:cxnLst>
                <a:rect l="0" t="0" r="r" b="b"/>
                <a:pathLst>
                  <a:path w="71" h="224">
                    <a:moveTo>
                      <a:pt x="0" y="0"/>
                    </a:moveTo>
                    <a:lnTo>
                      <a:pt x="6" y="11"/>
                    </a:lnTo>
                    <a:lnTo>
                      <a:pt x="17" y="23"/>
                    </a:lnTo>
                    <a:lnTo>
                      <a:pt x="34" y="55"/>
                    </a:lnTo>
                    <a:lnTo>
                      <a:pt x="48" y="90"/>
                    </a:lnTo>
                    <a:lnTo>
                      <a:pt x="65" y="124"/>
                    </a:lnTo>
                    <a:lnTo>
                      <a:pt x="71" y="157"/>
                    </a:lnTo>
                    <a:lnTo>
                      <a:pt x="71" y="190"/>
                    </a:lnTo>
                    <a:lnTo>
                      <a:pt x="53" y="213"/>
                    </a:lnTo>
                    <a:lnTo>
                      <a:pt x="34" y="224"/>
                    </a:lnTo>
                    <a:lnTo>
                      <a:pt x="23" y="203"/>
                    </a:lnTo>
                    <a:lnTo>
                      <a:pt x="11" y="169"/>
                    </a:lnTo>
                    <a:lnTo>
                      <a:pt x="6" y="124"/>
                    </a:lnTo>
                    <a:lnTo>
                      <a:pt x="6" y="78"/>
                    </a:lnTo>
                    <a:lnTo>
                      <a:pt x="0" y="46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66" name="Freeform 286"/>
              <p:cNvSpPr>
                <a:spLocks/>
              </p:cNvSpPr>
              <p:nvPr/>
            </p:nvSpPr>
            <p:spPr bwMode="auto">
              <a:xfrm>
                <a:off x="1464" y="3090"/>
                <a:ext cx="66" cy="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"/>
                  </a:cxn>
                  <a:cxn ang="0">
                    <a:pos x="12" y="11"/>
                  </a:cxn>
                  <a:cxn ang="0">
                    <a:pos x="29" y="28"/>
                  </a:cxn>
                  <a:cxn ang="0">
                    <a:pos x="47" y="48"/>
                  </a:cxn>
                  <a:cxn ang="0">
                    <a:pos x="60" y="65"/>
                  </a:cxn>
                  <a:cxn ang="0">
                    <a:pos x="66" y="82"/>
                  </a:cxn>
                  <a:cxn ang="0">
                    <a:pos x="66" y="101"/>
                  </a:cxn>
                  <a:cxn ang="0">
                    <a:pos x="52" y="113"/>
                  </a:cxn>
                  <a:cxn ang="0">
                    <a:pos x="29" y="113"/>
                  </a:cxn>
                  <a:cxn ang="0">
                    <a:pos x="18" y="107"/>
                  </a:cxn>
                  <a:cxn ang="0">
                    <a:pos x="12" y="90"/>
                  </a:cxn>
                  <a:cxn ang="0">
                    <a:pos x="6" y="65"/>
                  </a:cxn>
                  <a:cxn ang="0">
                    <a:pos x="0" y="42"/>
                  </a:cxn>
                  <a:cxn ang="0">
                    <a:pos x="0" y="23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66" h="113">
                    <a:moveTo>
                      <a:pt x="0" y="0"/>
                    </a:moveTo>
                    <a:lnTo>
                      <a:pt x="0" y="5"/>
                    </a:lnTo>
                    <a:lnTo>
                      <a:pt x="12" y="11"/>
                    </a:lnTo>
                    <a:lnTo>
                      <a:pt x="29" y="28"/>
                    </a:lnTo>
                    <a:lnTo>
                      <a:pt x="47" y="48"/>
                    </a:lnTo>
                    <a:lnTo>
                      <a:pt x="60" y="65"/>
                    </a:lnTo>
                    <a:lnTo>
                      <a:pt x="66" y="82"/>
                    </a:lnTo>
                    <a:lnTo>
                      <a:pt x="66" y="101"/>
                    </a:lnTo>
                    <a:lnTo>
                      <a:pt x="52" y="113"/>
                    </a:lnTo>
                    <a:lnTo>
                      <a:pt x="29" y="113"/>
                    </a:lnTo>
                    <a:lnTo>
                      <a:pt x="18" y="107"/>
                    </a:lnTo>
                    <a:lnTo>
                      <a:pt x="12" y="90"/>
                    </a:lnTo>
                    <a:lnTo>
                      <a:pt x="6" y="65"/>
                    </a:lnTo>
                    <a:lnTo>
                      <a:pt x="0" y="42"/>
                    </a:lnTo>
                    <a:lnTo>
                      <a:pt x="0" y="2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67" name="Freeform 287"/>
              <p:cNvSpPr>
                <a:spLocks/>
              </p:cNvSpPr>
              <p:nvPr/>
            </p:nvSpPr>
            <p:spPr bwMode="auto">
              <a:xfrm>
                <a:off x="1163" y="3216"/>
                <a:ext cx="73" cy="2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12"/>
                  </a:cxn>
                  <a:cxn ang="0">
                    <a:pos x="18" y="23"/>
                  </a:cxn>
                  <a:cxn ang="0">
                    <a:pos x="37" y="58"/>
                  </a:cxn>
                  <a:cxn ang="0">
                    <a:pos x="48" y="91"/>
                  </a:cxn>
                  <a:cxn ang="0">
                    <a:pos x="66" y="123"/>
                  </a:cxn>
                  <a:cxn ang="0">
                    <a:pos x="73" y="158"/>
                  </a:cxn>
                  <a:cxn ang="0">
                    <a:pos x="73" y="192"/>
                  </a:cxn>
                  <a:cxn ang="0">
                    <a:pos x="54" y="214"/>
                  </a:cxn>
                  <a:cxn ang="0">
                    <a:pos x="37" y="214"/>
                  </a:cxn>
                  <a:cxn ang="0">
                    <a:pos x="23" y="202"/>
                  </a:cxn>
                  <a:cxn ang="0">
                    <a:pos x="12" y="169"/>
                  </a:cxn>
                  <a:cxn ang="0">
                    <a:pos x="6" y="123"/>
                  </a:cxn>
                  <a:cxn ang="0">
                    <a:pos x="6" y="79"/>
                  </a:cxn>
                  <a:cxn ang="0">
                    <a:pos x="0" y="45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3" h="214">
                    <a:moveTo>
                      <a:pt x="0" y="0"/>
                    </a:moveTo>
                    <a:lnTo>
                      <a:pt x="6" y="12"/>
                    </a:lnTo>
                    <a:lnTo>
                      <a:pt x="18" y="23"/>
                    </a:lnTo>
                    <a:lnTo>
                      <a:pt x="37" y="58"/>
                    </a:lnTo>
                    <a:lnTo>
                      <a:pt x="48" y="91"/>
                    </a:lnTo>
                    <a:lnTo>
                      <a:pt x="66" y="123"/>
                    </a:lnTo>
                    <a:lnTo>
                      <a:pt x="73" y="158"/>
                    </a:lnTo>
                    <a:lnTo>
                      <a:pt x="73" y="192"/>
                    </a:lnTo>
                    <a:lnTo>
                      <a:pt x="54" y="214"/>
                    </a:lnTo>
                    <a:lnTo>
                      <a:pt x="37" y="214"/>
                    </a:lnTo>
                    <a:lnTo>
                      <a:pt x="23" y="202"/>
                    </a:lnTo>
                    <a:lnTo>
                      <a:pt x="12" y="169"/>
                    </a:lnTo>
                    <a:lnTo>
                      <a:pt x="6" y="123"/>
                    </a:lnTo>
                    <a:lnTo>
                      <a:pt x="6" y="79"/>
                    </a:lnTo>
                    <a:lnTo>
                      <a:pt x="0" y="45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68" name="Freeform 288"/>
              <p:cNvSpPr>
                <a:spLocks/>
              </p:cNvSpPr>
              <p:nvPr/>
            </p:nvSpPr>
            <p:spPr bwMode="auto">
              <a:xfrm>
                <a:off x="1265" y="3385"/>
                <a:ext cx="67" cy="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3" y="23"/>
                  </a:cxn>
                  <a:cxn ang="0">
                    <a:pos x="31" y="56"/>
                  </a:cxn>
                  <a:cxn ang="0">
                    <a:pos x="48" y="89"/>
                  </a:cxn>
                  <a:cxn ang="0">
                    <a:pos x="61" y="123"/>
                  </a:cxn>
                  <a:cxn ang="0">
                    <a:pos x="67" y="158"/>
                  </a:cxn>
                  <a:cxn ang="0">
                    <a:pos x="67" y="191"/>
                  </a:cxn>
                  <a:cxn ang="0">
                    <a:pos x="56" y="214"/>
                  </a:cxn>
                  <a:cxn ang="0">
                    <a:pos x="31" y="225"/>
                  </a:cxn>
                  <a:cxn ang="0">
                    <a:pos x="19" y="202"/>
                  </a:cxn>
                  <a:cxn ang="0">
                    <a:pos x="6" y="167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5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67" h="225">
                    <a:moveTo>
                      <a:pt x="0" y="0"/>
                    </a:moveTo>
                    <a:lnTo>
                      <a:pt x="0" y="12"/>
                    </a:lnTo>
                    <a:lnTo>
                      <a:pt x="13" y="23"/>
                    </a:lnTo>
                    <a:lnTo>
                      <a:pt x="31" y="56"/>
                    </a:lnTo>
                    <a:lnTo>
                      <a:pt x="48" y="89"/>
                    </a:lnTo>
                    <a:lnTo>
                      <a:pt x="61" y="123"/>
                    </a:lnTo>
                    <a:lnTo>
                      <a:pt x="67" y="158"/>
                    </a:lnTo>
                    <a:lnTo>
                      <a:pt x="67" y="191"/>
                    </a:lnTo>
                    <a:lnTo>
                      <a:pt x="56" y="214"/>
                    </a:lnTo>
                    <a:lnTo>
                      <a:pt x="31" y="225"/>
                    </a:lnTo>
                    <a:lnTo>
                      <a:pt x="19" y="202"/>
                    </a:lnTo>
                    <a:lnTo>
                      <a:pt x="6" y="167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5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69" name="Freeform 289"/>
              <p:cNvSpPr>
                <a:spLocks/>
              </p:cNvSpPr>
              <p:nvPr/>
            </p:nvSpPr>
            <p:spPr bwMode="auto">
              <a:xfrm>
                <a:off x="1397" y="3441"/>
                <a:ext cx="73" cy="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18" y="23"/>
                  </a:cxn>
                  <a:cxn ang="0">
                    <a:pos x="31" y="56"/>
                  </a:cxn>
                  <a:cxn ang="0">
                    <a:pos x="48" y="79"/>
                  </a:cxn>
                  <a:cxn ang="0">
                    <a:pos x="60" y="123"/>
                  </a:cxn>
                  <a:cxn ang="0">
                    <a:pos x="73" y="158"/>
                  </a:cxn>
                  <a:cxn ang="0">
                    <a:pos x="73" y="190"/>
                  </a:cxn>
                  <a:cxn ang="0">
                    <a:pos x="54" y="213"/>
                  </a:cxn>
                  <a:cxn ang="0">
                    <a:pos x="37" y="213"/>
                  </a:cxn>
                  <a:cxn ang="0">
                    <a:pos x="25" y="202"/>
                  </a:cxn>
                  <a:cxn ang="0">
                    <a:pos x="12" y="169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33"/>
                  </a:cxn>
                  <a:cxn ang="0">
                    <a:pos x="0" y="12"/>
                  </a:cxn>
                  <a:cxn ang="0">
                    <a:pos x="0" y="0"/>
                  </a:cxn>
                </a:cxnLst>
                <a:rect l="0" t="0" r="r" b="b"/>
                <a:pathLst>
                  <a:path w="73" h="213">
                    <a:moveTo>
                      <a:pt x="0" y="0"/>
                    </a:moveTo>
                    <a:lnTo>
                      <a:pt x="6" y="0"/>
                    </a:lnTo>
                    <a:lnTo>
                      <a:pt x="18" y="23"/>
                    </a:lnTo>
                    <a:lnTo>
                      <a:pt x="31" y="56"/>
                    </a:lnTo>
                    <a:lnTo>
                      <a:pt x="48" y="79"/>
                    </a:lnTo>
                    <a:lnTo>
                      <a:pt x="60" y="123"/>
                    </a:lnTo>
                    <a:lnTo>
                      <a:pt x="73" y="158"/>
                    </a:lnTo>
                    <a:lnTo>
                      <a:pt x="73" y="190"/>
                    </a:lnTo>
                    <a:lnTo>
                      <a:pt x="54" y="213"/>
                    </a:lnTo>
                    <a:lnTo>
                      <a:pt x="37" y="213"/>
                    </a:lnTo>
                    <a:lnTo>
                      <a:pt x="25" y="202"/>
                    </a:lnTo>
                    <a:lnTo>
                      <a:pt x="12" y="169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33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770" name="Freeform 290"/>
              <p:cNvSpPr>
                <a:spLocks/>
              </p:cNvSpPr>
              <p:nvPr/>
            </p:nvSpPr>
            <p:spPr bwMode="auto">
              <a:xfrm>
                <a:off x="1769" y="2746"/>
                <a:ext cx="71" cy="2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9"/>
                  </a:cxn>
                  <a:cxn ang="0">
                    <a:pos x="18" y="21"/>
                  </a:cxn>
                  <a:cxn ang="0">
                    <a:pos x="37" y="55"/>
                  </a:cxn>
                  <a:cxn ang="0">
                    <a:pos x="48" y="88"/>
                  </a:cxn>
                  <a:cxn ang="0">
                    <a:pos x="66" y="123"/>
                  </a:cxn>
                  <a:cxn ang="0">
                    <a:pos x="71" y="157"/>
                  </a:cxn>
                  <a:cxn ang="0">
                    <a:pos x="71" y="190"/>
                  </a:cxn>
                  <a:cxn ang="0">
                    <a:pos x="54" y="213"/>
                  </a:cxn>
                  <a:cxn ang="0">
                    <a:pos x="37" y="223"/>
                  </a:cxn>
                  <a:cxn ang="0">
                    <a:pos x="23" y="201"/>
                  </a:cxn>
                  <a:cxn ang="0">
                    <a:pos x="12" y="167"/>
                  </a:cxn>
                  <a:cxn ang="0">
                    <a:pos x="6" y="123"/>
                  </a:cxn>
                  <a:cxn ang="0">
                    <a:pos x="0" y="79"/>
                  </a:cxn>
                  <a:cxn ang="0">
                    <a:pos x="0" y="44"/>
                  </a:cxn>
                  <a:cxn ang="0">
                    <a:pos x="0" y="9"/>
                  </a:cxn>
                  <a:cxn ang="0">
                    <a:pos x="0" y="0"/>
                  </a:cxn>
                </a:cxnLst>
                <a:rect l="0" t="0" r="r" b="b"/>
                <a:pathLst>
                  <a:path w="71" h="223">
                    <a:moveTo>
                      <a:pt x="0" y="0"/>
                    </a:moveTo>
                    <a:lnTo>
                      <a:pt x="6" y="9"/>
                    </a:lnTo>
                    <a:lnTo>
                      <a:pt x="18" y="21"/>
                    </a:lnTo>
                    <a:lnTo>
                      <a:pt x="37" y="55"/>
                    </a:lnTo>
                    <a:lnTo>
                      <a:pt x="48" y="88"/>
                    </a:lnTo>
                    <a:lnTo>
                      <a:pt x="66" y="123"/>
                    </a:lnTo>
                    <a:lnTo>
                      <a:pt x="71" y="157"/>
                    </a:lnTo>
                    <a:lnTo>
                      <a:pt x="71" y="190"/>
                    </a:lnTo>
                    <a:lnTo>
                      <a:pt x="54" y="213"/>
                    </a:lnTo>
                    <a:lnTo>
                      <a:pt x="37" y="223"/>
                    </a:lnTo>
                    <a:lnTo>
                      <a:pt x="23" y="201"/>
                    </a:lnTo>
                    <a:lnTo>
                      <a:pt x="12" y="167"/>
                    </a:lnTo>
                    <a:lnTo>
                      <a:pt x="6" y="123"/>
                    </a:lnTo>
                    <a:lnTo>
                      <a:pt x="0" y="79"/>
                    </a:lnTo>
                    <a:lnTo>
                      <a:pt x="0" y="44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aphicFrame>
        <p:nvGraphicFramePr>
          <p:cNvPr id="404771" name="Object 291"/>
          <p:cNvGraphicFramePr>
            <a:graphicFrameLocks noChangeAspect="1"/>
          </p:cNvGraphicFramePr>
          <p:nvPr/>
        </p:nvGraphicFramePr>
        <p:xfrm>
          <a:off x="1547813" y="585788"/>
          <a:ext cx="2519362" cy="1277937"/>
        </p:xfrm>
        <a:graphic>
          <a:graphicData uri="http://schemas.openxmlformats.org/presentationml/2006/ole">
            <p:oleObj spid="_x0000_s3075" name="CorelDRAW" r:id="rId13" imgW="1875240" imgH="903240" progId="">
              <p:embed/>
            </p:oleObj>
          </a:graphicData>
        </a:graphic>
      </p:graphicFrame>
      <p:grpSp>
        <p:nvGrpSpPr>
          <p:cNvPr id="6" name="Group 293"/>
          <p:cNvGrpSpPr>
            <a:grpSpLocks/>
          </p:cNvGrpSpPr>
          <p:nvPr/>
        </p:nvGrpSpPr>
        <p:grpSpPr bwMode="auto">
          <a:xfrm>
            <a:off x="1797050" y="4508500"/>
            <a:ext cx="1328738" cy="1284288"/>
            <a:chOff x="1128" y="2513"/>
            <a:chExt cx="837" cy="809"/>
          </a:xfrm>
        </p:grpSpPr>
        <p:sp>
          <p:nvSpPr>
            <p:cNvPr id="404774" name="Freeform 294"/>
            <p:cNvSpPr>
              <a:spLocks/>
            </p:cNvSpPr>
            <p:nvPr/>
          </p:nvSpPr>
          <p:spPr bwMode="auto">
            <a:xfrm>
              <a:off x="1128" y="2513"/>
              <a:ext cx="83" cy="7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9" y="127"/>
                </a:cxn>
                <a:cxn ang="0">
                  <a:pos x="9" y="280"/>
                </a:cxn>
                <a:cxn ang="0">
                  <a:pos x="80" y="378"/>
                </a:cxn>
                <a:cxn ang="0">
                  <a:pos x="28" y="509"/>
                </a:cxn>
                <a:cxn ang="0">
                  <a:pos x="28" y="690"/>
                </a:cxn>
                <a:cxn ang="0">
                  <a:pos x="26" y="754"/>
                </a:cxn>
              </a:cxnLst>
              <a:rect l="0" t="0" r="r" b="b"/>
              <a:pathLst>
                <a:path w="83" h="754">
                  <a:moveTo>
                    <a:pt x="0" y="0"/>
                  </a:moveTo>
                  <a:cubicBezTo>
                    <a:pt x="12" y="21"/>
                    <a:pt x="68" y="80"/>
                    <a:pt x="69" y="127"/>
                  </a:cubicBezTo>
                  <a:cubicBezTo>
                    <a:pt x="70" y="174"/>
                    <a:pt x="7" y="238"/>
                    <a:pt x="9" y="280"/>
                  </a:cubicBezTo>
                  <a:cubicBezTo>
                    <a:pt x="11" y="322"/>
                    <a:pt x="77" y="340"/>
                    <a:pt x="80" y="378"/>
                  </a:cubicBezTo>
                  <a:cubicBezTo>
                    <a:pt x="83" y="416"/>
                    <a:pt x="37" y="457"/>
                    <a:pt x="28" y="509"/>
                  </a:cubicBezTo>
                  <a:cubicBezTo>
                    <a:pt x="19" y="561"/>
                    <a:pt x="28" y="649"/>
                    <a:pt x="28" y="690"/>
                  </a:cubicBezTo>
                  <a:cubicBezTo>
                    <a:pt x="28" y="731"/>
                    <a:pt x="26" y="741"/>
                    <a:pt x="26" y="754"/>
                  </a:cubicBez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stealth" w="lg" len="lg"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04775" name="Freeform 295"/>
            <p:cNvSpPr>
              <a:spLocks/>
            </p:cNvSpPr>
            <p:nvPr/>
          </p:nvSpPr>
          <p:spPr bwMode="auto">
            <a:xfrm>
              <a:off x="1519" y="2568"/>
              <a:ext cx="83" cy="7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9" y="127"/>
                </a:cxn>
                <a:cxn ang="0">
                  <a:pos x="9" y="280"/>
                </a:cxn>
                <a:cxn ang="0">
                  <a:pos x="80" y="378"/>
                </a:cxn>
                <a:cxn ang="0">
                  <a:pos x="28" y="509"/>
                </a:cxn>
                <a:cxn ang="0">
                  <a:pos x="28" y="690"/>
                </a:cxn>
                <a:cxn ang="0">
                  <a:pos x="26" y="754"/>
                </a:cxn>
              </a:cxnLst>
              <a:rect l="0" t="0" r="r" b="b"/>
              <a:pathLst>
                <a:path w="83" h="754">
                  <a:moveTo>
                    <a:pt x="0" y="0"/>
                  </a:moveTo>
                  <a:cubicBezTo>
                    <a:pt x="12" y="21"/>
                    <a:pt x="68" y="80"/>
                    <a:pt x="69" y="127"/>
                  </a:cubicBezTo>
                  <a:cubicBezTo>
                    <a:pt x="70" y="174"/>
                    <a:pt x="7" y="238"/>
                    <a:pt x="9" y="280"/>
                  </a:cubicBezTo>
                  <a:cubicBezTo>
                    <a:pt x="11" y="322"/>
                    <a:pt x="77" y="340"/>
                    <a:pt x="80" y="378"/>
                  </a:cubicBezTo>
                  <a:cubicBezTo>
                    <a:pt x="83" y="416"/>
                    <a:pt x="37" y="457"/>
                    <a:pt x="28" y="509"/>
                  </a:cubicBezTo>
                  <a:cubicBezTo>
                    <a:pt x="19" y="561"/>
                    <a:pt x="28" y="649"/>
                    <a:pt x="28" y="690"/>
                  </a:cubicBezTo>
                  <a:cubicBezTo>
                    <a:pt x="28" y="731"/>
                    <a:pt x="26" y="741"/>
                    <a:pt x="26" y="754"/>
                  </a:cubicBez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stealth" w="lg" len="lg"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04776" name="Freeform 296"/>
            <p:cNvSpPr>
              <a:spLocks/>
            </p:cNvSpPr>
            <p:nvPr/>
          </p:nvSpPr>
          <p:spPr bwMode="auto">
            <a:xfrm>
              <a:off x="1882" y="2568"/>
              <a:ext cx="83" cy="7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9" y="127"/>
                </a:cxn>
                <a:cxn ang="0">
                  <a:pos x="9" y="280"/>
                </a:cxn>
                <a:cxn ang="0">
                  <a:pos x="80" y="378"/>
                </a:cxn>
                <a:cxn ang="0">
                  <a:pos x="28" y="509"/>
                </a:cxn>
                <a:cxn ang="0">
                  <a:pos x="28" y="690"/>
                </a:cxn>
                <a:cxn ang="0">
                  <a:pos x="26" y="754"/>
                </a:cxn>
              </a:cxnLst>
              <a:rect l="0" t="0" r="r" b="b"/>
              <a:pathLst>
                <a:path w="83" h="754">
                  <a:moveTo>
                    <a:pt x="0" y="0"/>
                  </a:moveTo>
                  <a:cubicBezTo>
                    <a:pt x="12" y="21"/>
                    <a:pt x="68" y="80"/>
                    <a:pt x="69" y="127"/>
                  </a:cubicBezTo>
                  <a:cubicBezTo>
                    <a:pt x="70" y="174"/>
                    <a:pt x="7" y="238"/>
                    <a:pt x="9" y="280"/>
                  </a:cubicBezTo>
                  <a:cubicBezTo>
                    <a:pt x="11" y="322"/>
                    <a:pt x="77" y="340"/>
                    <a:pt x="80" y="378"/>
                  </a:cubicBezTo>
                  <a:cubicBezTo>
                    <a:pt x="83" y="416"/>
                    <a:pt x="37" y="457"/>
                    <a:pt x="28" y="509"/>
                  </a:cubicBezTo>
                  <a:cubicBezTo>
                    <a:pt x="19" y="561"/>
                    <a:pt x="28" y="649"/>
                    <a:pt x="28" y="690"/>
                  </a:cubicBezTo>
                  <a:cubicBezTo>
                    <a:pt x="28" y="731"/>
                    <a:pt x="26" y="741"/>
                    <a:pt x="26" y="754"/>
                  </a:cubicBez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stealth" w="lg" len="lg"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297"/>
          <p:cNvGrpSpPr>
            <a:grpSpLocks/>
          </p:cNvGrpSpPr>
          <p:nvPr/>
        </p:nvGrpSpPr>
        <p:grpSpPr bwMode="auto">
          <a:xfrm>
            <a:off x="107950" y="4292600"/>
            <a:ext cx="1328738" cy="1284288"/>
            <a:chOff x="1128" y="2513"/>
            <a:chExt cx="837" cy="809"/>
          </a:xfrm>
        </p:grpSpPr>
        <p:sp>
          <p:nvSpPr>
            <p:cNvPr id="404778" name="Freeform 298"/>
            <p:cNvSpPr>
              <a:spLocks/>
            </p:cNvSpPr>
            <p:nvPr/>
          </p:nvSpPr>
          <p:spPr bwMode="auto">
            <a:xfrm>
              <a:off x="1128" y="2513"/>
              <a:ext cx="83" cy="7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9" y="127"/>
                </a:cxn>
                <a:cxn ang="0">
                  <a:pos x="9" y="280"/>
                </a:cxn>
                <a:cxn ang="0">
                  <a:pos x="80" y="378"/>
                </a:cxn>
                <a:cxn ang="0">
                  <a:pos x="28" y="509"/>
                </a:cxn>
                <a:cxn ang="0">
                  <a:pos x="28" y="690"/>
                </a:cxn>
                <a:cxn ang="0">
                  <a:pos x="26" y="754"/>
                </a:cxn>
              </a:cxnLst>
              <a:rect l="0" t="0" r="r" b="b"/>
              <a:pathLst>
                <a:path w="83" h="754">
                  <a:moveTo>
                    <a:pt x="0" y="0"/>
                  </a:moveTo>
                  <a:cubicBezTo>
                    <a:pt x="12" y="21"/>
                    <a:pt x="68" y="80"/>
                    <a:pt x="69" y="127"/>
                  </a:cubicBezTo>
                  <a:cubicBezTo>
                    <a:pt x="70" y="174"/>
                    <a:pt x="7" y="238"/>
                    <a:pt x="9" y="280"/>
                  </a:cubicBezTo>
                  <a:cubicBezTo>
                    <a:pt x="11" y="322"/>
                    <a:pt x="77" y="340"/>
                    <a:pt x="80" y="378"/>
                  </a:cubicBezTo>
                  <a:cubicBezTo>
                    <a:pt x="83" y="416"/>
                    <a:pt x="37" y="457"/>
                    <a:pt x="28" y="509"/>
                  </a:cubicBezTo>
                  <a:cubicBezTo>
                    <a:pt x="19" y="561"/>
                    <a:pt x="28" y="649"/>
                    <a:pt x="28" y="690"/>
                  </a:cubicBezTo>
                  <a:cubicBezTo>
                    <a:pt x="28" y="731"/>
                    <a:pt x="26" y="741"/>
                    <a:pt x="26" y="754"/>
                  </a:cubicBez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stealth" w="lg" len="lg"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04779" name="Freeform 299"/>
            <p:cNvSpPr>
              <a:spLocks/>
            </p:cNvSpPr>
            <p:nvPr/>
          </p:nvSpPr>
          <p:spPr bwMode="auto">
            <a:xfrm>
              <a:off x="1519" y="2568"/>
              <a:ext cx="83" cy="7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9" y="127"/>
                </a:cxn>
                <a:cxn ang="0">
                  <a:pos x="9" y="280"/>
                </a:cxn>
                <a:cxn ang="0">
                  <a:pos x="80" y="378"/>
                </a:cxn>
                <a:cxn ang="0">
                  <a:pos x="28" y="509"/>
                </a:cxn>
                <a:cxn ang="0">
                  <a:pos x="28" y="690"/>
                </a:cxn>
                <a:cxn ang="0">
                  <a:pos x="26" y="754"/>
                </a:cxn>
              </a:cxnLst>
              <a:rect l="0" t="0" r="r" b="b"/>
              <a:pathLst>
                <a:path w="83" h="754">
                  <a:moveTo>
                    <a:pt x="0" y="0"/>
                  </a:moveTo>
                  <a:cubicBezTo>
                    <a:pt x="12" y="21"/>
                    <a:pt x="68" y="80"/>
                    <a:pt x="69" y="127"/>
                  </a:cubicBezTo>
                  <a:cubicBezTo>
                    <a:pt x="70" y="174"/>
                    <a:pt x="7" y="238"/>
                    <a:pt x="9" y="280"/>
                  </a:cubicBezTo>
                  <a:cubicBezTo>
                    <a:pt x="11" y="322"/>
                    <a:pt x="77" y="340"/>
                    <a:pt x="80" y="378"/>
                  </a:cubicBezTo>
                  <a:cubicBezTo>
                    <a:pt x="83" y="416"/>
                    <a:pt x="37" y="457"/>
                    <a:pt x="28" y="509"/>
                  </a:cubicBezTo>
                  <a:cubicBezTo>
                    <a:pt x="19" y="561"/>
                    <a:pt x="28" y="649"/>
                    <a:pt x="28" y="690"/>
                  </a:cubicBezTo>
                  <a:cubicBezTo>
                    <a:pt x="28" y="731"/>
                    <a:pt x="26" y="741"/>
                    <a:pt x="26" y="754"/>
                  </a:cubicBez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stealth" w="lg" len="lg"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04780" name="Freeform 300"/>
            <p:cNvSpPr>
              <a:spLocks/>
            </p:cNvSpPr>
            <p:nvPr/>
          </p:nvSpPr>
          <p:spPr bwMode="auto">
            <a:xfrm>
              <a:off x="1882" y="2568"/>
              <a:ext cx="83" cy="7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9" y="127"/>
                </a:cxn>
                <a:cxn ang="0">
                  <a:pos x="9" y="280"/>
                </a:cxn>
                <a:cxn ang="0">
                  <a:pos x="80" y="378"/>
                </a:cxn>
                <a:cxn ang="0">
                  <a:pos x="28" y="509"/>
                </a:cxn>
                <a:cxn ang="0">
                  <a:pos x="28" y="690"/>
                </a:cxn>
                <a:cxn ang="0">
                  <a:pos x="26" y="754"/>
                </a:cxn>
              </a:cxnLst>
              <a:rect l="0" t="0" r="r" b="b"/>
              <a:pathLst>
                <a:path w="83" h="754">
                  <a:moveTo>
                    <a:pt x="0" y="0"/>
                  </a:moveTo>
                  <a:cubicBezTo>
                    <a:pt x="12" y="21"/>
                    <a:pt x="68" y="80"/>
                    <a:pt x="69" y="127"/>
                  </a:cubicBezTo>
                  <a:cubicBezTo>
                    <a:pt x="70" y="174"/>
                    <a:pt x="7" y="238"/>
                    <a:pt x="9" y="280"/>
                  </a:cubicBezTo>
                  <a:cubicBezTo>
                    <a:pt x="11" y="322"/>
                    <a:pt x="77" y="340"/>
                    <a:pt x="80" y="378"/>
                  </a:cubicBezTo>
                  <a:cubicBezTo>
                    <a:pt x="83" y="416"/>
                    <a:pt x="37" y="457"/>
                    <a:pt x="28" y="509"/>
                  </a:cubicBezTo>
                  <a:cubicBezTo>
                    <a:pt x="19" y="561"/>
                    <a:pt x="28" y="649"/>
                    <a:pt x="28" y="690"/>
                  </a:cubicBezTo>
                  <a:cubicBezTo>
                    <a:pt x="28" y="731"/>
                    <a:pt x="26" y="741"/>
                    <a:pt x="26" y="754"/>
                  </a:cubicBez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stealth" w="lg" len="lg"/>
            </a:ln>
            <a:effectLst>
              <a:outerShdw dist="35921" dir="2700000" algn="ctr" rotWithShape="0">
                <a:schemeClr val="bg1"/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04782" name="AutoShape 302"/>
          <p:cNvSpPr>
            <a:spLocks noChangeArrowheads="1"/>
          </p:cNvSpPr>
          <p:nvPr/>
        </p:nvSpPr>
        <p:spPr bwMode="auto">
          <a:xfrm>
            <a:off x="395288" y="5876925"/>
            <a:ext cx="2695575" cy="3794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uk-UA" sz="2200" b="1" i="1">
                <a:solidFill>
                  <a:srgbClr val="800000"/>
                </a:solidFill>
                <a:latin typeface="Times New Roman" pitchFamily="18" charset="0"/>
              </a:rPr>
              <a:t>поживні речовини</a:t>
            </a:r>
            <a:endParaRPr lang="ru-RU" sz="2200" b="1" i="1">
              <a:solidFill>
                <a:srgbClr val="800000"/>
              </a:solidFill>
              <a:latin typeface="Times New Roman" pitchFamily="18" charset="0"/>
            </a:endParaRPr>
          </a:p>
        </p:txBody>
      </p:sp>
      <p:sp>
        <p:nvSpPr>
          <p:cNvPr id="404783" name="Text Box 303"/>
          <p:cNvSpPr txBox="1">
            <a:spLocks noChangeArrowheads="1"/>
          </p:cNvSpPr>
          <p:nvPr/>
        </p:nvSpPr>
        <p:spPr bwMode="auto">
          <a:xfrm rot="683741">
            <a:off x="5219700" y="4503738"/>
            <a:ext cx="3027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75000"/>
              </a:lnSpc>
            </a:pPr>
            <a:r>
              <a:rPr lang="uk-UA" sz="2400" b="1" i="1">
                <a:solidFill>
                  <a:srgbClr val="FFFF75"/>
                </a:solidFill>
                <a:latin typeface="Times New Roman" pitchFamily="18" charset="0"/>
              </a:rPr>
              <a:t>гумусовий горизонт</a:t>
            </a:r>
            <a:endParaRPr lang="ru-RU" sz="2400" b="1" i="1">
              <a:solidFill>
                <a:srgbClr val="FFFF75"/>
              </a:solidFill>
              <a:latin typeface="Times New Roman" pitchFamily="18" charset="0"/>
            </a:endParaRPr>
          </a:p>
        </p:txBody>
      </p:sp>
      <p:sp>
        <p:nvSpPr>
          <p:cNvPr id="404784" name="Text Box 304"/>
          <p:cNvSpPr txBox="1">
            <a:spLocks noChangeArrowheads="1"/>
          </p:cNvSpPr>
          <p:nvPr/>
        </p:nvSpPr>
        <p:spPr bwMode="auto">
          <a:xfrm rot="506299">
            <a:off x="400050" y="3971925"/>
            <a:ext cx="3027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75000"/>
              </a:lnSpc>
            </a:pPr>
            <a:r>
              <a:rPr lang="uk-UA" sz="2400" b="1" i="1">
                <a:latin typeface="Times New Roman" pitchFamily="18" charset="0"/>
              </a:rPr>
              <a:t>горизонт вимивання</a:t>
            </a:r>
            <a:endParaRPr lang="ru-RU" sz="2400" b="1" i="1">
              <a:latin typeface="Times New Roman" pitchFamily="18" charset="0"/>
            </a:endParaRPr>
          </a:p>
        </p:txBody>
      </p:sp>
      <p:sp>
        <p:nvSpPr>
          <p:cNvPr id="404785" name="AutoShape 305"/>
          <p:cNvSpPr>
            <a:spLocks noChangeArrowheads="1"/>
          </p:cNvSpPr>
          <p:nvPr/>
        </p:nvSpPr>
        <p:spPr bwMode="auto">
          <a:xfrm>
            <a:off x="4211638" y="1628775"/>
            <a:ext cx="2879725" cy="6572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BFF8B"/>
              </a:gs>
              <a:gs pos="50000">
                <a:srgbClr val="CCFFCC"/>
              </a:gs>
              <a:gs pos="100000">
                <a:srgbClr val="8BFF8B"/>
              </a:gs>
            </a:gsLst>
            <a:lin ang="5400000" scaled="1"/>
          </a:gradFill>
          <a:ln w="9525">
            <a:solidFill>
              <a:srgbClr val="006600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uk-UA" sz="2200" b="1" i="1">
                <a:solidFill>
                  <a:srgbClr val="006600"/>
                </a:solidFill>
                <a:latin typeface="Times New Roman" pitchFamily="18" charset="0"/>
              </a:rPr>
              <a:t>кислотність ґрунту</a:t>
            </a:r>
            <a:r>
              <a:rPr lang="uk-UA" sz="2200" b="1" i="1">
                <a:solidFill>
                  <a:srgbClr val="339933"/>
                </a:solidFill>
                <a:latin typeface="Times New Roman" pitchFamily="18" charset="0"/>
              </a:rPr>
              <a:t> </a:t>
            </a:r>
            <a:r>
              <a:rPr lang="uk-UA" sz="2200" b="1" i="1">
                <a:latin typeface="Times New Roman" pitchFamily="18" charset="0"/>
              </a:rPr>
              <a:t>(рН)</a:t>
            </a:r>
            <a:endParaRPr lang="ru-RU" sz="2200" b="1" i="1">
              <a:latin typeface="Times New Roman" pitchFamily="18" charset="0"/>
            </a:endParaRPr>
          </a:p>
        </p:txBody>
      </p:sp>
      <p:sp>
        <p:nvSpPr>
          <p:cNvPr id="404786" name="AutoShape 306"/>
          <p:cNvSpPr>
            <a:spLocks noChangeArrowheads="1"/>
          </p:cNvSpPr>
          <p:nvPr/>
        </p:nvSpPr>
        <p:spPr bwMode="auto">
          <a:xfrm>
            <a:off x="4932363" y="2924175"/>
            <a:ext cx="1881187" cy="8826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BFF8B"/>
              </a:gs>
              <a:gs pos="50000">
                <a:srgbClr val="CCFFCC"/>
              </a:gs>
              <a:gs pos="100000">
                <a:srgbClr val="8BFF8B"/>
              </a:gs>
            </a:gsLst>
            <a:lin ang="5400000" scaled="1"/>
          </a:gradFill>
          <a:ln w="9525">
            <a:solidFill>
              <a:srgbClr val="006600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uk-UA" sz="2200" b="1" i="1">
                <a:solidFill>
                  <a:srgbClr val="006600"/>
                </a:solidFill>
                <a:latin typeface="Times New Roman" pitchFamily="18" charset="0"/>
              </a:rPr>
              <a:t>нейтральні ґрунти</a:t>
            </a:r>
            <a:r>
              <a:rPr lang="uk-UA" sz="2200" b="1" i="1">
                <a:solidFill>
                  <a:srgbClr val="339933"/>
                </a:solidFill>
                <a:latin typeface="Times New Roman" pitchFamily="18" charset="0"/>
              </a:rPr>
              <a:t> </a:t>
            </a:r>
            <a:r>
              <a:rPr lang="uk-UA" sz="2200" i="1">
                <a:latin typeface="Times New Roman" pitchFamily="18" charset="0"/>
              </a:rPr>
              <a:t>(рН=6-8)</a:t>
            </a:r>
            <a:endParaRPr lang="ru-RU" sz="2200" i="1">
              <a:latin typeface="Times New Roman" pitchFamily="18" charset="0"/>
            </a:endParaRPr>
          </a:p>
        </p:txBody>
      </p:sp>
      <p:sp>
        <p:nvSpPr>
          <p:cNvPr id="404787" name="AutoShape 307"/>
          <p:cNvSpPr>
            <a:spLocks noChangeArrowheads="1"/>
          </p:cNvSpPr>
          <p:nvPr/>
        </p:nvSpPr>
        <p:spPr bwMode="auto">
          <a:xfrm>
            <a:off x="2627313" y="2565400"/>
            <a:ext cx="1606550" cy="8826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A3DCFF"/>
              </a:gs>
              <a:gs pos="50000">
                <a:srgbClr val="CCECFF"/>
              </a:gs>
              <a:gs pos="100000">
                <a:srgbClr val="A3DCFF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uk-UA" sz="2200" b="1" i="1">
                <a:solidFill>
                  <a:schemeClr val="accent2"/>
                </a:solidFill>
                <a:latin typeface="Times New Roman" pitchFamily="18" charset="0"/>
              </a:rPr>
              <a:t>кислі ґрунти</a:t>
            </a:r>
            <a:r>
              <a:rPr lang="uk-UA" sz="2200" b="1" i="1">
                <a:solidFill>
                  <a:srgbClr val="339933"/>
                </a:solidFill>
                <a:latin typeface="Times New Roman" pitchFamily="18" charset="0"/>
              </a:rPr>
              <a:t> </a:t>
            </a:r>
            <a:r>
              <a:rPr lang="uk-UA" sz="2200" i="1">
                <a:latin typeface="Times New Roman" pitchFamily="18" charset="0"/>
              </a:rPr>
              <a:t>(рН=4-6)</a:t>
            </a:r>
            <a:endParaRPr lang="ru-RU" sz="2200" i="1">
              <a:latin typeface="Times New Roman" pitchFamily="18" charset="0"/>
            </a:endParaRPr>
          </a:p>
        </p:txBody>
      </p:sp>
      <p:sp>
        <p:nvSpPr>
          <p:cNvPr id="404788" name="AutoShape 308"/>
          <p:cNvSpPr>
            <a:spLocks noChangeArrowheads="1"/>
          </p:cNvSpPr>
          <p:nvPr/>
        </p:nvSpPr>
        <p:spPr bwMode="auto">
          <a:xfrm>
            <a:off x="7264400" y="3462338"/>
            <a:ext cx="1838325" cy="8826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71"/>
              </a:gs>
              <a:gs pos="50000">
                <a:srgbClr val="FFFFCC"/>
              </a:gs>
              <a:gs pos="100000">
                <a:srgbClr val="FFFF71"/>
              </a:gs>
            </a:gsLst>
            <a:lin ang="5400000" scaled="1"/>
          </a:gradFill>
          <a:ln w="9525">
            <a:solidFill>
              <a:srgbClr val="800000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uk-UA" sz="2200" b="1" i="1">
                <a:solidFill>
                  <a:srgbClr val="663300"/>
                </a:solidFill>
                <a:latin typeface="Times New Roman" pitchFamily="18" charset="0"/>
              </a:rPr>
              <a:t>лужні ґрунти</a:t>
            </a:r>
            <a:r>
              <a:rPr lang="uk-UA" sz="2200" b="1" i="1">
                <a:solidFill>
                  <a:srgbClr val="339933"/>
                </a:solidFill>
                <a:latin typeface="Times New Roman" pitchFamily="18" charset="0"/>
              </a:rPr>
              <a:t> </a:t>
            </a:r>
            <a:r>
              <a:rPr lang="uk-UA" sz="2200" i="1">
                <a:latin typeface="Times New Roman" pitchFamily="18" charset="0"/>
              </a:rPr>
              <a:t>(рН=8-9)</a:t>
            </a:r>
            <a:endParaRPr lang="ru-RU" sz="2200" i="1">
              <a:latin typeface="Times New Roman" pitchFamily="18" charset="0"/>
            </a:endParaRPr>
          </a:p>
        </p:txBody>
      </p:sp>
      <p:sp>
        <p:nvSpPr>
          <p:cNvPr id="404484" name="WordArt 4"/>
          <p:cNvSpPr>
            <a:spLocks noChangeArrowheads="1" noChangeShapeType="1" noTextEdit="1"/>
          </p:cNvSpPr>
          <p:nvPr/>
        </p:nvSpPr>
        <p:spPr bwMode="auto">
          <a:xfrm>
            <a:off x="6659563" y="647700"/>
            <a:ext cx="2200275" cy="393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r"/>
            <a:r>
              <a:rPr lang="ru-RU" sz="3600" i="1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0066FF"/>
                  </a:outerShdw>
                </a:effectLst>
                <a:latin typeface="Comic Sans MS"/>
              </a:rPr>
              <a:t>3. Клімат</a:t>
            </a:r>
          </a:p>
        </p:txBody>
      </p:sp>
    </p:spTree>
  </p:cSld>
  <p:clrMapOvr>
    <a:masterClrMapping/>
  </p:clrMapOvr>
  <p:transition spd="slow">
    <p:strips dir="ru"/>
    <p:sndAc>
      <p:stSnd>
        <p:snd r:embed="rId3" name="Арфа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4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4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44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Гон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047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46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колокольчики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4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4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Эхо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RAINSTM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2" presetClass="entr" presetSubtype="1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0"/>
                                        <p:tgtEl>
                                          <p:spTgt spid="4047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RAINSTM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Булькань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78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0478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2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47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47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78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0478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04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04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4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047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4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4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047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4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4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047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4772" grpId="0" animBg="1"/>
      <p:bldP spid="404782" grpId="0" build="allAtOnce" animBg="1"/>
      <p:bldP spid="404783" grpId="0"/>
      <p:bldP spid="404784" grpId="0"/>
      <p:bldP spid="404785" grpId="0" build="allAtOnce" animBg="1"/>
      <p:bldP spid="404786" grpId="0" animBg="1"/>
      <p:bldP spid="404787" grpId="0" animBg="1"/>
      <p:bldP spid="404788" grpId="0" animBg="1"/>
      <p:bldP spid="40448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69</TotalTime>
  <Words>404</Words>
  <Application>Microsoft Office PowerPoint</Application>
  <PresentationFormat>Экран (4:3)</PresentationFormat>
  <Paragraphs>98</Paragraphs>
  <Slides>26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Поток</vt:lpstr>
      <vt:lpstr>CorelDRAW</vt:lpstr>
      <vt:lpstr>Ґрунт, його значення. Утворення ґрунту.Склад та властивості грунту. </vt:lpstr>
      <vt:lpstr>Мета:</vt:lpstr>
      <vt:lpstr>Що ви знаєте про грунт?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Дослід</vt:lpstr>
      <vt:lpstr>Дослід</vt:lpstr>
      <vt:lpstr>Чорнозем</vt:lpstr>
      <vt:lpstr>Глинозем </vt:lpstr>
      <vt:lpstr>Пісчані грунти</vt:lpstr>
      <vt:lpstr>Слайд 17</vt:lpstr>
      <vt:lpstr>Типи грунтів</vt:lpstr>
      <vt:lpstr>Грунт для акваріуму</vt:lpstr>
      <vt:lpstr>Водопроникність.</vt:lpstr>
      <vt:lpstr>. Повітропроникність</vt:lpstr>
      <vt:lpstr>Властивості</vt:lpstr>
      <vt:lpstr>Слайд 23</vt:lpstr>
      <vt:lpstr>Дайте відповіді на запитання</vt:lpstr>
      <vt:lpstr>Гра «Схожі — несхожі» </vt:lpstr>
      <vt:lpstr>Домашнє завдання.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Ґрунт, його значення. Утворення ґрунту.</dc:title>
  <dc:creator>Алла</dc:creator>
  <cp:lastModifiedBy>User</cp:lastModifiedBy>
  <cp:revision>8</cp:revision>
  <dcterms:created xsi:type="dcterms:W3CDTF">2014-01-10T16:38:36Z</dcterms:created>
  <dcterms:modified xsi:type="dcterms:W3CDTF">2015-01-29T20:41:32Z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4155964</vt:lpwstr>
  </property>
  <property fmtid="{D5CDD505-2E9C-101B-9397-08002B2CF9AE}" name="NXPowerLiteVersion" pid="3">
    <vt:lpwstr>D4.1.4</vt:lpwstr>
  </property>
</Properties>
</file>